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12192000" cy="6858000"/>
  <p:notesSz cx="6858000" cy="9144000"/>
  <p:embeddedFontLst>
    <p:embeddedFont>
      <p:font typeface="Roboto" panose="02000000000000000000" pitchFamily="2" charset="0"/>
      <p:regular r:id="rId4"/>
      <p:bold r:id="rId5"/>
      <p:italic r:id="rId6"/>
      <p:boldItalic r:id="rId7"/>
    </p:embeddedFont>
    <p:embeddedFont>
      <p:font typeface="Roboto Light" panose="02000000000000000000" pitchFamily="2" charset="0"/>
      <p:regular r:id="rId8"/>
      <p:bold r:id="rId9"/>
      <p:italic r:id="rId10"/>
      <p:boldItalic r:id="rId11"/>
    </p:embeddedFont>
    <p:embeddedFont>
      <p:font typeface="Roboto Medium"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64">
          <p15:clr>
            <a:srgbClr val="A4A3A4"/>
          </p15:clr>
        </p15:guide>
        <p15:guide id="2" pos="7416">
          <p15:clr>
            <a:srgbClr val="A4A3A4"/>
          </p15:clr>
        </p15:guide>
        <p15:guide id="3" orient="horz"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sA1Xa4ply2pcpKS+xkTVAzyYQ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CC4D43-910B-4E44-897E-C8A3DE3D96D6}">
  <a:tblStyle styleId="{D8CC4D43-910B-4E44-897E-C8A3DE3D96D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F0"/>
          </a:solidFill>
        </a:fill>
      </a:tcStyle>
    </a:wholeTbl>
    <a:band1H>
      <a:tcTxStyle b="off" i="off"/>
      <a:tcStyle>
        <a:tcBdr/>
        <a:fill>
          <a:solidFill>
            <a:srgbClr val="CBD8DF"/>
          </a:solidFill>
        </a:fill>
      </a:tcStyle>
    </a:band1H>
    <a:band2H>
      <a:tcTxStyle b="off" i="off"/>
      <a:tcStyle>
        <a:tcBdr/>
      </a:tcStyle>
    </a:band2H>
    <a:band1V>
      <a:tcTxStyle b="off" i="off"/>
      <a:tcStyle>
        <a:tcBdr/>
        <a:fill>
          <a:solidFill>
            <a:srgbClr val="CBD8D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2"/>
      </p:cViewPr>
      <p:guideLst>
        <p:guide pos="264"/>
        <p:guide pos="741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C1C1C"/>
              </a:buClr>
              <a:buSzPts val="6000"/>
              <a:buFont typeface="Roboto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C1C1C"/>
              </a:buClr>
              <a:buSzPts val="2400"/>
              <a:buNone/>
              <a:defRPr sz="2400"/>
            </a:lvl1pPr>
            <a:lvl2pPr lvl="1" algn="ctr">
              <a:lnSpc>
                <a:spcPct val="90000"/>
              </a:lnSpc>
              <a:spcBef>
                <a:spcPts val="500"/>
              </a:spcBef>
              <a:spcAft>
                <a:spcPts val="0"/>
              </a:spcAft>
              <a:buClr>
                <a:srgbClr val="1C1C1C"/>
              </a:buClr>
              <a:buSzPts val="2000"/>
              <a:buNone/>
              <a:defRPr sz="2000"/>
            </a:lvl2pPr>
            <a:lvl3pPr lvl="2" algn="ctr">
              <a:lnSpc>
                <a:spcPct val="90000"/>
              </a:lnSpc>
              <a:spcBef>
                <a:spcPts val="500"/>
              </a:spcBef>
              <a:spcAft>
                <a:spcPts val="0"/>
              </a:spcAft>
              <a:buClr>
                <a:srgbClr val="1C1C1C"/>
              </a:buClr>
              <a:buSzPts val="1800"/>
              <a:buNone/>
              <a:defRPr sz="1800"/>
            </a:lvl3pPr>
            <a:lvl4pPr lvl="3" algn="ctr">
              <a:lnSpc>
                <a:spcPct val="90000"/>
              </a:lnSpc>
              <a:spcBef>
                <a:spcPts val="500"/>
              </a:spcBef>
              <a:spcAft>
                <a:spcPts val="0"/>
              </a:spcAft>
              <a:buClr>
                <a:srgbClr val="1C1C1C"/>
              </a:buClr>
              <a:buSzPts val="1600"/>
              <a:buNone/>
              <a:defRPr sz="1600"/>
            </a:lvl4pPr>
            <a:lvl5pPr lvl="4" algn="ctr">
              <a:lnSpc>
                <a:spcPct val="90000"/>
              </a:lnSpc>
              <a:spcBef>
                <a:spcPts val="500"/>
              </a:spcBef>
              <a:spcAft>
                <a:spcPts val="0"/>
              </a:spcAft>
              <a:buClr>
                <a:srgbClr val="1C1C1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1C1C"/>
              </a:buClr>
              <a:buSzPts val="3200"/>
              <a:buFont typeface="Roboto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a:spLocks noGrp="1"/>
          </p:cNvSpPr>
          <p:nvPr>
            <p:ph type="pic" idx="2"/>
          </p:nvPr>
        </p:nvSpPr>
        <p:spPr>
          <a:xfrm>
            <a:off x="5183188" y="987425"/>
            <a:ext cx="6172200" cy="4873625"/>
          </a:xfrm>
          <a:prstGeom prst="rect">
            <a:avLst/>
          </a:prstGeom>
          <a:noFill/>
          <a:ln>
            <a:noFill/>
          </a:ln>
        </p:spPr>
      </p:sp>
      <p:sp>
        <p:nvSpPr>
          <p:cNvPr id="72" name="Google Shape;72;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1C1C"/>
              </a:buClr>
              <a:buSzPts val="1600"/>
              <a:buNone/>
              <a:defRPr sz="1600"/>
            </a:lvl1pPr>
            <a:lvl2pPr marL="914400" lvl="1" indent="-228600" algn="l">
              <a:lnSpc>
                <a:spcPct val="90000"/>
              </a:lnSpc>
              <a:spcBef>
                <a:spcPts val="500"/>
              </a:spcBef>
              <a:spcAft>
                <a:spcPts val="0"/>
              </a:spcAft>
              <a:buClr>
                <a:srgbClr val="1C1C1C"/>
              </a:buClr>
              <a:buSzPts val="1400"/>
              <a:buNone/>
              <a:defRPr sz="1400"/>
            </a:lvl2pPr>
            <a:lvl3pPr marL="1371600" lvl="2" indent="-228600" algn="l">
              <a:lnSpc>
                <a:spcPct val="90000"/>
              </a:lnSpc>
              <a:spcBef>
                <a:spcPts val="500"/>
              </a:spcBef>
              <a:spcAft>
                <a:spcPts val="0"/>
              </a:spcAft>
              <a:buClr>
                <a:srgbClr val="1C1C1C"/>
              </a:buClr>
              <a:buSzPts val="1200"/>
              <a:buNone/>
              <a:defRPr sz="1200"/>
            </a:lvl3pPr>
            <a:lvl4pPr marL="1828800" lvl="3" indent="-228600" algn="l">
              <a:lnSpc>
                <a:spcPct val="90000"/>
              </a:lnSpc>
              <a:spcBef>
                <a:spcPts val="500"/>
              </a:spcBef>
              <a:spcAft>
                <a:spcPts val="0"/>
              </a:spcAft>
              <a:buClr>
                <a:srgbClr val="1C1C1C"/>
              </a:buClr>
              <a:buSzPts val="1000"/>
              <a:buNone/>
              <a:defRPr sz="1000"/>
            </a:lvl4pPr>
            <a:lvl5pPr marL="2286000" lvl="4" indent="-228600" algn="l">
              <a:lnSpc>
                <a:spcPct val="90000"/>
              </a:lnSpc>
              <a:spcBef>
                <a:spcPts val="500"/>
              </a:spcBef>
              <a:spcAft>
                <a:spcPts val="0"/>
              </a:spcAft>
              <a:buClr>
                <a:srgbClr val="1C1C1C"/>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838200" y="365126"/>
            <a:ext cx="10515600" cy="83230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1C1C"/>
              </a:buClr>
              <a:buSzPts val="1800"/>
              <a:buChar char="•"/>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1C1C"/>
              </a:buClr>
              <a:buSzPts val="1800"/>
              <a:buChar char="•"/>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6"/>
            <a:ext cx="10515600" cy="83230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1C1C"/>
              </a:buClr>
              <a:buSzPts val="1800"/>
              <a:buChar char="•"/>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1C1C"/>
              </a:buClr>
              <a:buSzPts val="6000"/>
              <a:buFont typeface="Roboto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228600" algn="l">
              <a:lnSpc>
                <a:spcPct val="90000"/>
              </a:lnSpc>
              <a:spcBef>
                <a:spcPts val="500"/>
              </a:spcBef>
              <a:spcAft>
                <a:spcPts val="0"/>
              </a:spcAft>
              <a:buClr>
                <a:srgbClr val="898989"/>
              </a:buClr>
              <a:buSzPts val="2000"/>
              <a:buNone/>
              <a:defRPr sz="2000">
                <a:solidFill>
                  <a:srgbClr val="898989"/>
                </a:solidFill>
              </a:defRPr>
            </a:lvl2pPr>
            <a:lvl3pPr marL="1371600" lvl="2" indent="-228600" algn="l">
              <a:lnSpc>
                <a:spcPct val="90000"/>
              </a:lnSpc>
              <a:spcBef>
                <a:spcPts val="500"/>
              </a:spcBef>
              <a:spcAft>
                <a:spcPts val="0"/>
              </a:spcAft>
              <a:buClr>
                <a:srgbClr val="898989"/>
              </a:buClr>
              <a:buSzPts val="1800"/>
              <a:buNone/>
              <a:defRPr sz="1800">
                <a:solidFill>
                  <a:srgbClr val="898989"/>
                </a:solidFill>
              </a:defRPr>
            </a:lvl3pPr>
            <a:lvl4pPr marL="1828800" lvl="3" indent="-228600" algn="l">
              <a:lnSpc>
                <a:spcPct val="90000"/>
              </a:lnSpc>
              <a:spcBef>
                <a:spcPts val="500"/>
              </a:spcBef>
              <a:spcAft>
                <a:spcPts val="0"/>
              </a:spcAft>
              <a:buClr>
                <a:srgbClr val="898989"/>
              </a:buClr>
              <a:buSzPts val="1600"/>
              <a:buNone/>
              <a:defRPr sz="1600">
                <a:solidFill>
                  <a:srgbClr val="898989"/>
                </a:solidFill>
              </a:defRPr>
            </a:lvl4pPr>
            <a:lvl5pPr marL="2286000" lvl="4" indent="-228600" algn="l">
              <a:lnSpc>
                <a:spcPct val="90000"/>
              </a:lnSpc>
              <a:spcBef>
                <a:spcPts val="500"/>
              </a:spcBef>
              <a:spcAft>
                <a:spcPts val="0"/>
              </a:spcAft>
              <a:buClr>
                <a:srgbClr val="898989"/>
              </a:buClr>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30" name="Google Shape;3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0" y="365126"/>
            <a:ext cx="10515600" cy="83230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1C1C"/>
              </a:buClr>
              <a:buSzPts val="1800"/>
              <a:buChar char="•"/>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1C1C"/>
              </a:buClr>
              <a:buSzPts val="1800"/>
              <a:buChar char="•"/>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C1C1C"/>
              </a:buClr>
              <a:buSzPts val="2400"/>
              <a:buNone/>
              <a:defRPr sz="2400" b="1"/>
            </a:lvl1pPr>
            <a:lvl2pPr marL="914400" lvl="1" indent="-228600" algn="l">
              <a:lnSpc>
                <a:spcPct val="90000"/>
              </a:lnSpc>
              <a:spcBef>
                <a:spcPts val="500"/>
              </a:spcBef>
              <a:spcAft>
                <a:spcPts val="0"/>
              </a:spcAft>
              <a:buClr>
                <a:srgbClr val="1C1C1C"/>
              </a:buClr>
              <a:buSzPts val="2000"/>
              <a:buNone/>
              <a:defRPr sz="2000" b="1"/>
            </a:lvl2pPr>
            <a:lvl3pPr marL="1371600" lvl="2" indent="-228600" algn="l">
              <a:lnSpc>
                <a:spcPct val="90000"/>
              </a:lnSpc>
              <a:spcBef>
                <a:spcPts val="500"/>
              </a:spcBef>
              <a:spcAft>
                <a:spcPts val="0"/>
              </a:spcAft>
              <a:buClr>
                <a:srgbClr val="1C1C1C"/>
              </a:buClr>
              <a:buSzPts val="1800"/>
              <a:buNone/>
              <a:defRPr sz="1800" b="1"/>
            </a:lvl3pPr>
            <a:lvl4pPr marL="1828800" lvl="3" indent="-228600" algn="l">
              <a:lnSpc>
                <a:spcPct val="90000"/>
              </a:lnSpc>
              <a:spcBef>
                <a:spcPts val="500"/>
              </a:spcBef>
              <a:spcAft>
                <a:spcPts val="0"/>
              </a:spcAft>
              <a:buClr>
                <a:srgbClr val="1C1C1C"/>
              </a:buClr>
              <a:buSzPts val="1600"/>
              <a:buNone/>
              <a:defRPr sz="1600" b="1"/>
            </a:lvl4pPr>
            <a:lvl5pPr marL="2286000" lvl="4" indent="-228600" algn="l">
              <a:lnSpc>
                <a:spcPct val="90000"/>
              </a:lnSpc>
              <a:spcBef>
                <a:spcPts val="500"/>
              </a:spcBef>
              <a:spcAft>
                <a:spcPts val="0"/>
              </a:spcAft>
              <a:buClr>
                <a:srgbClr val="1C1C1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1C1C"/>
              </a:buClr>
              <a:buSzPts val="1800"/>
              <a:buChar char="•"/>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C1C1C"/>
              </a:buClr>
              <a:buSzPts val="2400"/>
              <a:buNone/>
              <a:defRPr sz="2400" b="1"/>
            </a:lvl1pPr>
            <a:lvl2pPr marL="914400" lvl="1" indent="-228600" algn="l">
              <a:lnSpc>
                <a:spcPct val="90000"/>
              </a:lnSpc>
              <a:spcBef>
                <a:spcPts val="500"/>
              </a:spcBef>
              <a:spcAft>
                <a:spcPts val="0"/>
              </a:spcAft>
              <a:buClr>
                <a:srgbClr val="1C1C1C"/>
              </a:buClr>
              <a:buSzPts val="2000"/>
              <a:buNone/>
              <a:defRPr sz="2000" b="1"/>
            </a:lvl2pPr>
            <a:lvl3pPr marL="1371600" lvl="2" indent="-228600" algn="l">
              <a:lnSpc>
                <a:spcPct val="90000"/>
              </a:lnSpc>
              <a:spcBef>
                <a:spcPts val="500"/>
              </a:spcBef>
              <a:spcAft>
                <a:spcPts val="0"/>
              </a:spcAft>
              <a:buClr>
                <a:srgbClr val="1C1C1C"/>
              </a:buClr>
              <a:buSzPts val="1800"/>
              <a:buNone/>
              <a:defRPr sz="1800" b="1"/>
            </a:lvl3pPr>
            <a:lvl4pPr marL="1828800" lvl="3" indent="-228600" algn="l">
              <a:lnSpc>
                <a:spcPct val="90000"/>
              </a:lnSpc>
              <a:spcBef>
                <a:spcPts val="500"/>
              </a:spcBef>
              <a:spcAft>
                <a:spcPts val="0"/>
              </a:spcAft>
              <a:buClr>
                <a:srgbClr val="1C1C1C"/>
              </a:buClr>
              <a:buSzPts val="1600"/>
              <a:buNone/>
              <a:defRPr sz="1600" b="1"/>
            </a:lvl4pPr>
            <a:lvl5pPr marL="2286000" lvl="4" indent="-228600" algn="l">
              <a:lnSpc>
                <a:spcPct val="90000"/>
              </a:lnSpc>
              <a:spcBef>
                <a:spcPts val="500"/>
              </a:spcBef>
              <a:spcAft>
                <a:spcPts val="0"/>
              </a:spcAft>
              <a:buClr>
                <a:srgbClr val="1C1C1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1C1C"/>
              </a:buClr>
              <a:buSzPts val="1800"/>
              <a:buChar char="•"/>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8200" y="365126"/>
            <a:ext cx="10515600" cy="83230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187">
          <p15:clr>
            <a:srgbClr val="FBAE40"/>
          </p15:clr>
        </p15:guide>
        <p15:guide id="2" orient="horz" pos="3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8"/>
        <p:cNvGrpSpPr/>
        <p:nvPr/>
      </p:nvGrpSpPr>
      <p:grpSpPr>
        <a:xfrm>
          <a:off x="0" y="0"/>
          <a:ext cx="0" cy="0"/>
          <a:chOff x="0" y="0"/>
          <a:chExt cx="0" cy="0"/>
        </a:xfrm>
      </p:grpSpPr>
      <p:sp>
        <p:nvSpPr>
          <p:cNvPr id="59" name="Google Shape;5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1C1C"/>
              </a:buClr>
              <a:buSzPts val="3200"/>
              <a:buFont typeface="Roboto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1C1C"/>
              </a:buClr>
              <a:buSzPts val="3200"/>
              <a:buChar char="•"/>
              <a:defRPr sz="3200"/>
            </a:lvl1pPr>
            <a:lvl2pPr marL="914400" lvl="1" indent="-406400" algn="l">
              <a:lnSpc>
                <a:spcPct val="90000"/>
              </a:lnSpc>
              <a:spcBef>
                <a:spcPts val="500"/>
              </a:spcBef>
              <a:spcAft>
                <a:spcPts val="0"/>
              </a:spcAft>
              <a:buClr>
                <a:srgbClr val="1C1C1C"/>
              </a:buClr>
              <a:buSzPts val="2800"/>
              <a:buChar char="•"/>
              <a:defRPr sz="2800"/>
            </a:lvl2pPr>
            <a:lvl3pPr marL="1371600" lvl="2" indent="-381000" algn="l">
              <a:lnSpc>
                <a:spcPct val="90000"/>
              </a:lnSpc>
              <a:spcBef>
                <a:spcPts val="500"/>
              </a:spcBef>
              <a:spcAft>
                <a:spcPts val="0"/>
              </a:spcAft>
              <a:buClr>
                <a:srgbClr val="1C1C1C"/>
              </a:buClr>
              <a:buSzPts val="2400"/>
              <a:buChar char="•"/>
              <a:defRPr sz="2400"/>
            </a:lvl3pPr>
            <a:lvl4pPr marL="1828800" lvl="3" indent="-355600" algn="l">
              <a:lnSpc>
                <a:spcPct val="90000"/>
              </a:lnSpc>
              <a:spcBef>
                <a:spcPts val="500"/>
              </a:spcBef>
              <a:spcAft>
                <a:spcPts val="0"/>
              </a:spcAft>
              <a:buClr>
                <a:srgbClr val="1C1C1C"/>
              </a:buClr>
              <a:buSzPts val="2000"/>
              <a:buChar char="•"/>
              <a:defRPr sz="2000"/>
            </a:lvl4pPr>
            <a:lvl5pPr marL="2286000" lvl="4" indent="-355600" algn="l">
              <a:lnSpc>
                <a:spcPct val="90000"/>
              </a:lnSpc>
              <a:spcBef>
                <a:spcPts val="500"/>
              </a:spcBef>
              <a:spcAft>
                <a:spcPts val="0"/>
              </a:spcAft>
              <a:buClr>
                <a:srgbClr val="1C1C1C"/>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1C1C"/>
              </a:buClr>
              <a:buSzPts val="1600"/>
              <a:buNone/>
              <a:defRPr sz="1600"/>
            </a:lvl1pPr>
            <a:lvl2pPr marL="914400" lvl="1" indent="-228600" algn="l">
              <a:lnSpc>
                <a:spcPct val="90000"/>
              </a:lnSpc>
              <a:spcBef>
                <a:spcPts val="500"/>
              </a:spcBef>
              <a:spcAft>
                <a:spcPts val="0"/>
              </a:spcAft>
              <a:buClr>
                <a:srgbClr val="1C1C1C"/>
              </a:buClr>
              <a:buSzPts val="1400"/>
              <a:buNone/>
              <a:defRPr sz="1400"/>
            </a:lvl2pPr>
            <a:lvl3pPr marL="1371600" lvl="2" indent="-228600" algn="l">
              <a:lnSpc>
                <a:spcPct val="90000"/>
              </a:lnSpc>
              <a:spcBef>
                <a:spcPts val="500"/>
              </a:spcBef>
              <a:spcAft>
                <a:spcPts val="0"/>
              </a:spcAft>
              <a:buClr>
                <a:srgbClr val="1C1C1C"/>
              </a:buClr>
              <a:buSzPts val="1200"/>
              <a:buNone/>
              <a:defRPr sz="1200"/>
            </a:lvl3pPr>
            <a:lvl4pPr marL="1828800" lvl="3" indent="-228600" algn="l">
              <a:lnSpc>
                <a:spcPct val="90000"/>
              </a:lnSpc>
              <a:spcBef>
                <a:spcPts val="500"/>
              </a:spcBef>
              <a:spcAft>
                <a:spcPts val="0"/>
              </a:spcAft>
              <a:buClr>
                <a:srgbClr val="1C1C1C"/>
              </a:buClr>
              <a:buSzPts val="1000"/>
              <a:buNone/>
              <a:defRPr sz="1000"/>
            </a:lvl4pPr>
            <a:lvl5pPr marL="2286000" lvl="4" indent="-228600" algn="l">
              <a:lnSpc>
                <a:spcPct val="90000"/>
              </a:lnSpc>
              <a:spcBef>
                <a:spcPts val="500"/>
              </a:spcBef>
              <a:spcAft>
                <a:spcPts val="0"/>
              </a:spcAft>
              <a:buClr>
                <a:srgbClr val="1C1C1C"/>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6"/>
            <a:ext cx="10515600" cy="83230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1C1C1C"/>
              </a:buClr>
              <a:buSzPts val="3200"/>
              <a:buFont typeface="Roboto Light"/>
              <a:buNone/>
              <a:defRPr sz="3200" b="0" i="0" u="none" strike="noStrike" cap="none">
                <a:solidFill>
                  <a:srgbClr val="1C1C1C"/>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1C1C1C"/>
              </a:buClr>
              <a:buSzPts val="2400"/>
              <a:buFont typeface="Arial"/>
              <a:buChar char="•"/>
              <a:defRPr sz="2400" b="0" i="0" u="none" strike="noStrike" cap="none">
                <a:solidFill>
                  <a:srgbClr val="1C1C1C"/>
                </a:solidFill>
                <a:latin typeface="Roboto Light"/>
                <a:ea typeface="Roboto Light"/>
                <a:cs typeface="Roboto Light"/>
                <a:sym typeface="Roboto Light"/>
              </a:defRPr>
            </a:lvl1pPr>
            <a:lvl2pPr marL="914400" marR="0" lvl="1" indent="-355600" algn="l" rtl="0">
              <a:lnSpc>
                <a:spcPct val="90000"/>
              </a:lnSpc>
              <a:spcBef>
                <a:spcPts val="500"/>
              </a:spcBef>
              <a:spcAft>
                <a:spcPts val="0"/>
              </a:spcAft>
              <a:buClr>
                <a:srgbClr val="1C1C1C"/>
              </a:buClr>
              <a:buSzPts val="2000"/>
              <a:buFont typeface="Arial"/>
              <a:buChar char="•"/>
              <a:defRPr sz="2000" b="0" i="0" u="none" strike="noStrike" cap="none">
                <a:solidFill>
                  <a:srgbClr val="1C1C1C"/>
                </a:solidFill>
                <a:latin typeface="Roboto Light"/>
                <a:ea typeface="Roboto Light"/>
                <a:cs typeface="Roboto Light"/>
                <a:sym typeface="Roboto Light"/>
              </a:defRPr>
            </a:lvl2pPr>
            <a:lvl3pPr marL="1371600" marR="0" lvl="2" indent="-342900" algn="l" rtl="0">
              <a:lnSpc>
                <a:spcPct val="90000"/>
              </a:lnSpc>
              <a:spcBef>
                <a:spcPts val="500"/>
              </a:spcBef>
              <a:spcAft>
                <a:spcPts val="0"/>
              </a:spcAft>
              <a:buClr>
                <a:srgbClr val="1C1C1C"/>
              </a:buClr>
              <a:buSzPts val="1800"/>
              <a:buFont typeface="Arial"/>
              <a:buChar char="•"/>
              <a:defRPr sz="1800" b="0" i="0" u="none" strike="noStrike" cap="none">
                <a:solidFill>
                  <a:srgbClr val="1C1C1C"/>
                </a:solidFill>
                <a:latin typeface="Roboto Light"/>
                <a:ea typeface="Roboto Light"/>
                <a:cs typeface="Roboto Light"/>
                <a:sym typeface="Roboto Light"/>
              </a:defRPr>
            </a:lvl3pPr>
            <a:lvl4pPr marL="1828800" marR="0" lvl="3"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Roboto Light"/>
                <a:ea typeface="Roboto Light"/>
                <a:cs typeface="Roboto Light"/>
                <a:sym typeface="Roboto Light"/>
              </a:defRPr>
            </a:lvl4pPr>
            <a:lvl5pPr marL="2286000" marR="0" lvl="4"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1C1C1C"/>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1C1C1C"/>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C1C1C"/>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1742-EE29-4C9C-E85A-2F22146E4D92}"/>
              </a:ext>
            </a:extLst>
          </p:cNvPr>
          <p:cNvPicPr>
            <a:picLocks noChangeAspect="1"/>
          </p:cNvPicPr>
          <p:nvPr/>
        </p:nvPicPr>
        <p:blipFill>
          <a:blip r:embed="rId2"/>
          <a:stretch>
            <a:fillRect/>
          </a:stretch>
        </p:blipFill>
        <p:spPr>
          <a:xfrm>
            <a:off x="0" y="0"/>
            <a:ext cx="12192000" cy="6858000"/>
          </a:xfrm>
          <a:prstGeom prst="rect">
            <a:avLst/>
          </a:prstGeom>
        </p:spPr>
      </p:pic>
      <p:sp>
        <p:nvSpPr>
          <p:cNvPr id="7" name="Google Shape;92;p1">
            <a:extLst>
              <a:ext uri="{FF2B5EF4-FFF2-40B4-BE49-F238E27FC236}">
                <a16:creationId xmlns:a16="http://schemas.microsoft.com/office/drawing/2014/main" id="{1C700642-8D97-435D-BD12-068F8813E14E}"/>
              </a:ext>
            </a:extLst>
          </p:cNvPr>
          <p:cNvSpPr txBox="1">
            <a:spLocks/>
          </p:cNvSpPr>
          <p:nvPr/>
        </p:nvSpPr>
        <p:spPr>
          <a:xfrm>
            <a:off x="838200" y="365126"/>
            <a:ext cx="10515600" cy="83230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3200"/>
              <a:buFont typeface="Roboto Light"/>
              <a:buNone/>
            </a:pPr>
            <a:r>
              <a:rPr lang="en-US" sz="3200" b="1">
                <a:solidFill>
                  <a:schemeClr val="bg1"/>
                </a:solidFill>
                <a:latin typeface="Roboto"/>
                <a:ea typeface="Roboto"/>
                <a:cs typeface="Roboto"/>
                <a:sym typeface="Roboto"/>
              </a:rPr>
              <a:t>3D Content Pipeline </a:t>
            </a:r>
            <a:r>
              <a:rPr lang="en-US" sz="3200" b="1">
                <a:solidFill>
                  <a:schemeClr val="bg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Checklist</a:t>
            </a:r>
            <a:endParaRPr lang="en-US" sz="3200" b="1" dirty="0">
              <a:solidFill>
                <a:schemeClr val="bg1"/>
              </a:solidFill>
              <a:latin typeface="Roboto"/>
              <a:ea typeface="Roboto"/>
              <a:cs typeface="Roboto"/>
              <a:sym typeface="Roboto"/>
            </a:endParaRPr>
          </a:p>
        </p:txBody>
      </p:sp>
      <p:graphicFrame>
        <p:nvGraphicFramePr>
          <p:cNvPr id="8" name="Google Shape;93;p1">
            <a:extLst>
              <a:ext uri="{FF2B5EF4-FFF2-40B4-BE49-F238E27FC236}">
                <a16:creationId xmlns:a16="http://schemas.microsoft.com/office/drawing/2014/main" id="{59E2893D-5840-7274-F2C7-843E2FADF608}"/>
              </a:ext>
            </a:extLst>
          </p:cNvPr>
          <p:cNvGraphicFramePr/>
          <p:nvPr/>
        </p:nvGraphicFramePr>
        <p:xfrm>
          <a:off x="838200" y="1295400"/>
          <a:ext cx="10515600" cy="4831080"/>
        </p:xfrm>
        <a:graphic>
          <a:graphicData uri="http://schemas.openxmlformats.org/drawingml/2006/table">
            <a:tbl>
              <a:tblPr firstRow="1" bandRow="1">
                <a:noFill/>
                <a:tableStyleId>{D8CC4D43-910B-4E44-897E-C8A3DE3D96D6}</a:tableStyleId>
              </a:tblPr>
              <a:tblGrid>
                <a:gridCol w="5139700">
                  <a:extLst>
                    <a:ext uri="{9D8B030D-6E8A-4147-A177-3AD203B41FA5}">
                      <a16:colId xmlns:a16="http://schemas.microsoft.com/office/drawing/2014/main" val="20000"/>
                    </a:ext>
                  </a:extLst>
                </a:gridCol>
                <a:gridCol w="251450">
                  <a:extLst>
                    <a:ext uri="{9D8B030D-6E8A-4147-A177-3AD203B41FA5}">
                      <a16:colId xmlns:a16="http://schemas.microsoft.com/office/drawing/2014/main" val="20001"/>
                    </a:ext>
                  </a:extLst>
                </a:gridCol>
                <a:gridCol w="5124450">
                  <a:extLst>
                    <a:ext uri="{9D8B030D-6E8A-4147-A177-3AD203B41FA5}">
                      <a16:colId xmlns:a16="http://schemas.microsoft.com/office/drawing/2014/main" val="20002"/>
                    </a:ext>
                  </a:extLst>
                </a:gridCol>
              </a:tblGrid>
              <a:tr h="365750">
                <a:tc gridSpan="3">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Medium"/>
                          <a:ea typeface="Roboto Medium"/>
                          <a:cs typeface="Roboto Medium"/>
                          <a:sym typeface="Roboto Medium"/>
                        </a:rPr>
                        <a:t>UV2 3D Model Requirements</a:t>
                      </a:r>
                      <a:endParaRPr sz="1400" b="1" u="none" strike="noStrike" cap="none">
                        <a:solidFill>
                          <a:schemeClr val="l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233361" marR="0" lvl="0" indent="-223836" algn="l" rtl="0">
                        <a:lnSpc>
                          <a:spcPct val="100000"/>
                        </a:lnSpc>
                        <a:spcBef>
                          <a:spcPts val="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UVs:</a:t>
                      </a:r>
                      <a:r>
                        <a:rPr lang="en-US" sz="1200" u="none" strike="noStrike" cap="none" dirty="0">
                          <a:latin typeface="Roboto Light"/>
                          <a:ea typeface="Roboto Light"/>
                          <a:cs typeface="Roboto Light"/>
                          <a:sym typeface="Roboto Light"/>
                        </a:rPr>
                        <a:t> 3D Models contain evenly unwrapped UVs with no obvious warping, pinching or stretching. All UVs should fit into the 0:1 space with no overlapping UV shells. UVs should be oriented so that vertical grain texture maps match the product grain direction.</a:t>
                      </a:r>
                      <a:endParaRPr sz="1200" u="none" strike="noStrike" cap="none" dirty="0">
                        <a:latin typeface="Roboto Light"/>
                        <a:ea typeface="Roboto Light"/>
                        <a:cs typeface="Roboto Light"/>
                        <a:sym typeface="Roboto Light"/>
                      </a:endParaRPr>
                    </a:p>
                    <a:p>
                      <a:pPr marL="233363" marR="0" lvl="0" indent="-223838" algn="l" rtl="0">
                        <a:lnSpc>
                          <a:spcPct val="100000"/>
                        </a:lnSpc>
                        <a:spcBef>
                          <a:spcPts val="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p>
                      <a:pPr marL="233361" marR="0" lvl="0" indent="-223836" algn="l" rtl="0">
                        <a:lnSpc>
                          <a:spcPct val="100000"/>
                        </a:lnSpc>
                        <a:spcBef>
                          <a:spcPts val="60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Polycount / UV Vertices:</a:t>
                      </a:r>
                      <a:r>
                        <a:rPr lang="en-US" sz="1200" u="none" strike="noStrike" cap="none" dirty="0">
                          <a:latin typeface="Roboto Light"/>
                          <a:ea typeface="Roboto Light"/>
                          <a:cs typeface="Roboto Light"/>
                          <a:sym typeface="Roboto Light"/>
                        </a:rPr>
                        <a:t> Models should be under 60,000 UV vertices. Products needing additional detail (e.g., seating with deep wrinkles) can reach up to 250,000 UV vertices if the product is split into </a:t>
                      </a:r>
                      <a:r>
                        <a:rPr lang="en-US" sz="1200" u="none" strike="noStrike" cap="none" dirty="0" err="1">
                          <a:latin typeface="Roboto Light"/>
                          <a:ea typeface="Roboto Light"/>
                          <a:cs typeface="Roboto Light"/>
                          <a:sym typeface="Roboto Light"/>
                        </a:rPr>
                        <a:t>submeshes</a:t>
                      </a:r>
                      <a:r>
                        <a:rPr lang="en-US" sz="1200" u="none" strike="noStrike" cap="none" dirty="0">
                          <a:latin typeface="Roboto Light"/>
                          <a:ea typeface="Roboto Light"/>
                          <a:cs typeface="Roboto Light"/>
                          <a:sym typeface="Roboto Light"/>
                        </a:rPr>
                        <a:t> with each mesh under 60,000 UV vertices.</a:t>
                      </a:r>
                      <a:endParaRPr sz="1200" u="none" strike="noStrike" cap="none" dirty="0">
                        <a:latin typeface="Roboto Light"/>
                        <a:ea typeface="Roboto Light"/>
                        <a:cs typeface="Roboto Light"/>
                        <a:sym typeface="Roboto Light"/>
                      </a:endParaRPr>
                    </a:p>
                    <a:p>
                      <a:pPr marL="233363" marR="0" lvl="0" indent="-223838" algn="l" rtl="0">
                        <a:lnSpc>
                          <a:spcPct val="100000"/>
                        </a:lnSpc>
                        <a:spcBef>
                          <a:spcPts val="60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p>
                      <a:pPr marL="233361" marR="0" lvl="0" indent="-223836" algn="l" rtl="0">
                        <a:lnSpc>
                          <a:spcPct val="100000"/>
                        </a:lnSpc>
                        <a:spcBef>
                          <a:spcPts val="60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Materials:</a:t>
                      </a:r>
                      <a:r>
                        <a:rPr lang="en-US" sz="1200" u="none" strike="noStrike" cap="none" dirty="0">
                          <a:latin typeface="Roboto Light"/>
                          <a:ea typeface="Roboto Light"/>
                          <a:cs typeface="Roboto Light"/>
                          <a:sym typeface="Roboto Light"/>
                        </a:rPr>
                        <a:t> Default materials (with no linked textures or material properties) should be applied to the individual elements within the product. E.g., a wood table with a marble top would be one single mesh with a solid color M_0_0 material applied to the legs and a M_0_1 material applied to the tabletop.</a:t>
                      </a:r>
                      <a:endParaRPr sz="1200" u="none" strike="noStrike" cap="none" dirty="0">
                        <a:latin typeface="Roboto Light"/>
                        <a:ea typeface="Roboto Light"/>
                        <a:cs typeface="Roboto Light"/>
                        <a:sym typeface="Roboto Light"/>
                      </a:endParaRPr>
                    </a:p>
                    <a:p>
                      <a:pPr marL="233363" marR="0" lvl="0" indent="-223838" algn="l" rtl="0">
                        <a:lnSpc>
                          <a:spcPct val="100000"/>
                        </a:lnSpc>
                        <a:spcBef>
                          <a:spcPts val="60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p>
                      <a:pPr marL="233361" marR="0" lvl="0" indent="-223836" algn="l" rtl="0">
                        <a:lnSpc>
                          <a:spcPct val="100000"/>
                        </a:lnSpc>
                        <a:spcBef>
                          <a:spcPts val="60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Textures:</a:t>
                      </a:r>
                      <a:r>
                        <a:rPr lang="en-US" sz="1200" u="none" strike="noStrike" cap="none" dirty="0">
                          <a:latin typeface="Roboto Light"/>
                          <a:ea typeface="Roboto Light"/>
                          <a:cs typeface="Roboto Light"/>
                          <a:sym typeface="Roboto Light"/>
                        </a:rPr>
                        <a:t> Textures must be seamless and have a resolution of 2048x2048 pixels. The grain direction should be vertical. We use Albedo, Metallic, Glossiness, and Normal texture maps in a 8-bit .</a:t>
                      </a:r>
                      <a:r>
                        <a:rPr lang="en-US" sz="1200" u="none" strike="noStrike" cap="none" dirty="0" err="1">
                          <a:latin typeface="Roboto Light"/>
                          <a:ea typeface="Roboto Light"/>
                          <a:cs typeface="Roboto Light"/>
                          <a:sym typeface="Roboto Light"/>
                        </a:rPr>
                        <a:t>tga</a:t>
                      </a:r>
                      <a:r>
                        <a:rPr lang="en-US" sz="1200" u="none" strike="noStrike" cap="none" dirty="0">
                          <a:latin typeface="Roboto Light"/>
                          <a:ea typeface="Roboto Light"/>
                          <a:cs typeface="Roboto Light"/>
                          <a:sym typeface="Roboto Light"/>
                        </a:rPr>
                        <a:t> format.</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latin typeface="Roboto Light"/>
                        <a:ea typeface="Roboto Light"/>
                        <a:cs typeface="Roboto Light"/>
                        <a:sym typeface="Roboto Light"/>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33361" marR="0" lvl="0" indent="-223836" algn="l" rtl="0">
                        <a:lnSpc>
                          <a:spcPct val="100000"/>
                        </a:lnSpc>
                        <a:spcBef>
                          <a:spcPts val="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Format &amp; Scale:</a:t>
                      </a:r>
                      <a:r>
                        <a:rPr lang="en-US" sz="1200" u="none" strike="noStrike" cap="none" dirty="0">
                          <a:latin typeface="Roboto Light"/>
                          <a:ea typeface="Roboto Light"/>
                          <a:cs typeface="Roboto Light"/>
                          <a:sym typeface="Roboto Light"/>
                        </a:rPr>
                        <a:t> Models should be exported with Y-up in meters with scene units set to meters. FBX (binary) is our preferred file type, but we can work with other file types.</a:t>
                      </a:r>
                      <a:endParaRPr sz="1200" u="none" strike="noStrike" cap="none" dirty="0">
                        <a:latin typeface="Roboto Light"/>
                        <a:ea typeface="Roboto Light"/>
                        <a:cs typeface="Roboto Light"/>
                        <a:sym typeface="Roboto Light"/>
                      </a:endParaRPr>
                    </a:p>
                    <a:p>
                      <a:pPr marL="233361" marR="0" lvl="0" indent="-223836" algn="l" rtl="0">
                        <a:lnSpc>
                          <a:spcPct val="100000"/>
                        </a:lnSpc>
                        <a:spcBef>
                          <a:spcPts val="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p>
                      <a:pPr marL="233363" marR="0" lvl="0" indent="-223838" algn="l" rtl="0">
                        <a:lnSpc>
                          <a:spcPct val="100000"/>
                        </a:lnSpc>
                        <a:spcBef>
                          <a:spcPts val="60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Modeling:</a:t>
                      </a:r>
                      <a:r>
                        <a:rPr lang="en-US" sz="1200" u="none" strike="noStrike" cap="none" dirty="0">
                          <a:latin typeface="Roboto Light"/>
                          <a:ea typeface="Roboto Light"/>
                          <a:cs typeface="Roboto Light"/>
                          <a:sym typeface="Roboto Light"/>
                        </a:rPr>
                        <a:t> Models should be combined into one mesh (except products with glass or stitching). Smoothing </a:t>
                      </a:r>
                      <a:r>
                        <a:rPr lang="en-US" sz="1200" u="none" strike="noStrike" cap="none" dirty="0" err="1">
                          <a:latin typeface="Roboto Light"/>
                          <a:ea typeface="Roboto Light"/>
                          <a:cs typeface="Roboto Light"/>
                          <a:sym typeface="Roboto Light"/>
                        </a:rPr>
                        <a:t>normals</a:t>
                      </a:r>
                      <a:r>
                        <a:rPr lang="en-US" sz="1200" u="none" strike="noStrike" cap="none" dirty="0">
                          <a:latin typeface="Roboto Light"/>
                          <a:ea typeface="Roboto Light"/>
                          <a:cs typeface="Roboto Light"/>
                          <a:sym typeface="Roboto Light"/>
                        </a:rPr>
                        <a:t> should display as expected. Ngons (faces with more than 4 sides) are undesirable.</a:t>
                      </a:r>
                      <a:endParaRPr sz="1400" u="none" strike="noStrike" cap="none" dirty="0"/>
                    </a:p>
                    <a:p>
                      <a:pPr marL="233361" marR="0" lvl="0" indent="-223836" algn="l" rtl="0">
                        <a:lnSpc>
                          <a:spcPct val="100000"/>
                        </a:lnSpc>
                        <a:spcBef>
                          <a:spcPts val="60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p>
                      <a:pPr marL="233363" marR="0" lvl="0" indent="-223838" algn="l" rtl="0">
                        <a:lnSpc>
                          <a:spcPct val="100000"/>
                        </a:lnSpc>
                        <a:spcBef>
                          <a:spcPts val="60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Orientation:</a:t>
                      </a:r>
                      <a:r>
                        <a:rPr lang="en-US" sz="1200" u="none" strike="noStrike" cap="none" dirty="0">
                          <a:latin typeface="Roboto Light"/>
                          <a:ea typeface="Roboto Light"/>
                          <a:cs typeface="Roboto Light"/>
                          <a:sym typeface="Roboto Light"/>
                        </a:rPr>
                        <a:t> Products should be forward facing and positioned at 0,0 with the bottom of the product on the ground plane. Freestanding products (sofas, coffee tables, lamps, etc.) should be centered at 0,0. Products positioned along a wall (e.g., TV stands, consoles, etc.) should have the back of the product at 0,0.</a:t>
                      </a:r>
                      <a:endParaRPr sz="1400" u="none" strike="noStrike" cap="none" dirty="0"/>
                    </a:p>
                    <a:p>
                      <a:pPr marL="233361" marR="0" lvl="0" indent="-223836" algn="l" rtl="0">
                        <a:lnSpc>
                          <a:spcPct val="100000"/>
                        </a:lnSpc>
                        <a:spcBef>
                          <a:spcPts val="60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p>
                      <a:pPr marL="233363" marR="0" lvl="0" indent="-223838" algn="l" rtl="0">
                        <a:lnSpc>
                          <a:spcPct val="100000"/>
                        </a:lnSpc>
                        <a:spcBef>
                          <a:spcPts val="600"/>
                        </a:spcBef>
                        <a:spcAft>
                          <a:spcPts val="0"/>
                        </a:spcAft>
                        <a:buClr>
                          <a:srgbClr val="000000"/>
                        </a:buClr>
                        <a:buSzPts val="1200"/>
                        <a:buFont typeface="Arial"/>
                        <a:buNone/>
                      </a:pPr>
                      <a:r>
                        <a:rPr lang="en-US" sz="1200" b="0" i="0" u="none" strike="noStrike" cap="none" dirty="0">
                          <a:latin typeface="Roboto Light"/>
                          <a:ea typeface="Roboto Light"/>
                          <a:cs typeface="Roboto Light"/>
                          <a:sym typeface="Roboto Light"/>
                        </a:rPr>
                        <a:t>☐	</a:t>
                      </a:r>
                      <a:r>
                        <a:rPr lang="en-US" sz="1200" b="1" u="none" strike="noStrike" cap="none" dirty="0">
                          <a:latin typeface="Roboto"/>
                          <a:ea typeface="Roboto"/>
                          <a:cs typeface="Roboto"/>
                          <a:sym typeface="Roboto"/>
                        </a:rPr>
                        <a:t>Pivot Point:</a:t>
                      </a:r>
                      <a:r>
                        <a:rPr lang="en-US" sz="1200" u="none" strike="noStrike" cap="none" dirty="0">
                          <a:latin typeface="Roboto Light"/>
                          <a:ea typeface="Roboto Light"/>
                          <a:cs typeface="Roboto Light"/>
                          <a:sym typeface="Roboto Light"/>
                        </a:rPr>
                        <a:t> The pivot point on a freestanding product (e.g., sofa, table, lamp) should be bottom/center and located at 0,0. Floor products positioned along a wall (e.g., TV stands, consoles, etc.) should have a bottom/back/center pivot point located at 0,0. Wall mounted products (e.g., mirrors, art, etc.) should have a back/middle/center pivot at 0,0.</a:t>
                      </a:r>
                      <a:endParaRPr sz="1400" u="none" strike="noStrike" cap="none" dirty="0"/>
                    </a:p>
                    <a:p>
                      <a:pPr marL="0" marR="0" lvl="0" indent="0" algn="l" rtl="0">
                        <a:lnSpc>
                          <a:spcPct val="100000"/>
                        </a:lnSpc>
                        <a:spcBef>
                          <a:spcPts val="60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p>
                      <a:pPr marL="233363" marR="0" lvl="0" indent="-223838" algn="l" rtl="0">
                        <a:lnSpc>
                          <a:spcPct val="100000"/>
                        </a:lnSpc>
                        <a:spcBef>
                          <a:spcPts val="600"/>
                        </a:spcBef>
                        <a:spcAft>
                          <a:spcPts val="0"/>
                        </a:spcAft>
                        <a:buClr>
                          <a:srgbClr val="000000"/>
                        </a:buClr>
                        <a:buSzPts val="1200"/>
                        <a:buFont typeface="Arial"/>
                        <a:buNone/>
                      </a:pPr>
                      <a:endParaRPr sz="1200" u="none" strike="noStrike" cap="none" dirty="0">
                        <a:latin typeface="Roboto Light"/>
                        <a:ea typeface="Roboto Light"/>
                        <a:cs typeface="Roboto Light"/>
                        <a:sym typeface="Roboto Light"/>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10" name="Picture 9" descr="A red and white sign with white letters&#10;&#10;Description automatically generated">
            <a:extLst>
              <a:ext uri="{FF2B5EF4-FFF2-40B4-BE49-F238E27FC236}">
                <a16:creationId xmlns:a16="http://schemas.microsoft.com/office/drawing/2014/main" id="{D6531E80-46E3-5BB8-031F-FFA9AFFCC5A0}"/>
              </a:ext>
            </a:extLst>
          </p:cNvPr>
          <p:cNvPicPr>
            <a:picLocks noChangeAspect="1"/>
          </p:cNvPicPr>
          <p:nvPr/>
        </p:nvPicPr>
        <p:blipFill>
          <a:blip r:embed="rId3"/>
          <a:stretch>
            <a:fillRect/>
          </a:stretch>
        </p:blipFill>
        <p:spPr>
          <a:xfrm>
            <a:off x="10012680" y="6301360"/>
            <a:ext cx="1341120" cy="430702"/>
          </a:xfrm>
          <a:prstGeom prst="rect">
            <a:avLst/>
          </a:prstGeom>
        </p:spPr>
      </p:pic>
      <p:sp>
        <p:nvSpPr>
          <p:cNvPr id="11" name="TextBox 10">
            <a:extLst>
              <a:ext uri="{FF2B5EF4-FFF2-40B4-BE49-F238E27FC236}">
                <a16:creationId xmlns:a16="http://schemas.microsoft.com/office/drawing/2014/main" id="{CDB21969-B885-F614-0203-6AC23E49CE7B}"/>
              </a:ext>
            </a:extLst>
          </p:cNvPr>
          <p:cNvSpPr txBox="1"/>
          <p:nvPr/>
        </p:nvSpPr>
        <p:spPr>
          <a:xfrm>
            <a:off x="8193024" y="6453337"/>
            <a:ext cx="2386584" cy="307777"/>
          </a:xfrm>
          <a:prstGeom prst="rect">
            <a:avLst/>
          </a:prstGeom>
          <a:noFill/>
        </p:spPr>
        <p:txBody>
          <a:bodyPr wrap="square" rtlCol="0">
            <a:spAutoFit/>
          </a:bodyPr>
          <a:lstStyle/>
          <a:p>
            <a:r>
              <a:rPr lang="en-US" dirty="0">
                <a:solidFill>
                  <a:schemeClr val="bg1"/>
                </a:solidFill>
              </a:rPr>
              <a:t>©2022 3D Cloud™ </a:t>
            </a:r>
          </a:p>
        </p:txBody>
      </p:sp>
    </p:spTree>
    <p:extLst>
      <p:ext uri="{BB962C8B-B14F-4D97-AF65-F5344CB8AC3E}">
        <p14:creationId xmlns:p14="http://schemas.microsoft.com/office/powerpoint/2010/main" val="3294357583"/>
      </p:ext>
    </p:extLst>
  </p:cSld>
  <p:clrMapOvr>
    <a:masterClrMapping/>
  </p:clrMapOvr>
</p:sld>
</file>

<file path=ppt/theme/theme1.xml><?xml version="1.0" encoding="utf-8"?>
<a:theme xmlns:a="http://schemas.openxmlformats.org/drawingml/2006/main" name="Office Theme">
  <a:themeElements>
    <a:clrScheme name="Marxent 1">
      <a:dk1>
        <a:srgbClr val="1C1C1C"/>
      </a:dk1>
      <a:lt1>
        <a:srgbClr val="FFFFFF"/>
      </a:lt1>
      <a:dk2>
        <a:srgbClr val="093E57"/>
      </a:dk2>
      <a:lt2>
        <a:srgbClr val="FEFFFF"/>
      </a:lt2>
      <a:accent1>
        <a:srgbClr val="2A83A1"/>
      </a:accent1>
      <a:accent2>
        <a:srgbClr val="BD2B3A"/>
      </a:accent2>
      <a:accent3>
        <a:srgbClr val="093E57"/>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Roboto Light</vt:lpstr>
      <vt:lpstr>Roboto</vt:lpstr>
      <vt:lpstr>Roboto Medium</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caroline.linder.mcneill@gmail.com</dc:creator>
  <cp:lastModifiedBy>Valeria Marroquin</cp:lastModifiedBy>
  <cp:revision>1</cp:revision>
  <dcterms:created xsi:type="dcterms:W3CDTF">2022-05-12T18:22:04Z</dcterms:created>
  <dcterms:modified xsi:type="dcterms:W3CDTF">2024-05-15T21:04:38Z</dcterms:modified>
</cp:coreProperties>
</file>