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24"/>
    <p:restoredTop sz="94694"/>
  </p:normalViewPr>
  <p:slideViewPr>
    <p:cSldViewPr snapToGrid="0">
      <p:cViewPr varScale="1">
        <p:scale>
          <a:sx n="121" d="100"/>
          <a:sy n="121" d="100"/>
        </p:scale>
        <p:origin x="11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382AB-C699-11FA-EEAD-E9ED3A3D2D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5F0834-F72C-BFC2-46B9-F43FF56134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8897D-F832-68B7-FCA9-BD6218F8A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F522-9414-A444-A6AD-56F730EA9D10}" type="datetimeFigureOut">
              <a:rPr lang="en-US" smtClean="0"/>
              <a:t>3/10/23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574AA5-8295-6155-1705-01EEDE7D0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1607F-EC20-17C1-7224-69E0823A0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E915-761A-E84C-9D56-30D5917F5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94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C6852-8463-13DA-8C40-0334F4BED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A3226E-1A37-18C4-6B24-E2EE5B2950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BB4B3-F834-628C-3EE7-5B95100D5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F522-9414-A444-A6AD-56F730EA9D10}" type="datetimeFigureOut">
              <a:rPr lang="en-US" smtClean="0"/>
              <a:t>3/10/23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1EC13-5427-82A9-8BAF-404BCAAFA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5C0E9E-1125-73D8-1716-22B6B763B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E915-761A-E84C-9D56-30D5917F5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675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0FDD7A-7C56-2CC7-670C-F4A09408C4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FC6A44-2DCD-3032-8725-B12E2328D0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F3F84D-7350-5553-CD6F-5596D7636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F522-9414-A444-A6AD-56F730EA9D10}" type="datetimeFigureOut">
              <a:rPr lang="en-US" smtClean="0"/>
              <a:t>3/10/23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441F10-1E4B-6DC3-6D57-9AF2BD36D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625DFB-8C6A-1EBE-C2F3-E1AB0B632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E915-761A-E84C-9D56-30D5917F5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865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48E2E-EAC8-DDDA-7047-635A44DCE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D24FC-4837-90F4-A07C-74D50A57D6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06B4F0-3B06-7E39-FA8A-B71615026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F522-9414-A444-A6AD-56F730EA9D10}" type="datetimeFigureOut">
              <a:rPr lang="en-US" smtClean="0"/>
              <a:t>3/10/23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C0DB7-76B4-55B7-131B-9230B3F4D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763671-BF12-89EF-ED9B-8BF38CB9D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E915-761A-E84C-9D56-30D5917F5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830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A2673-9985-3271-F30B-540126166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32F3FD-3DA2-BC92-AA3F-F811F6EA31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04F7E-4E20-0AAD-59D8-A64434566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F522-9414-A444-A6AD-56F730EA9D10}" type="datetimeFigureOut">
              <a:rPr lang="en-US" smtClean="0"/>
              <a:t>3/10/23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1755AD-F6BF-949A-AABB-DC27B95A0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8B32C8-5248-715B-73C2-D69283EDA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E915-761A-E84C-9D56-30D5917F5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007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45E6B-B57F-AF65-7CA9-8A7DB640C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137070-AEF7-DE31-FC56-F9C9198FB3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B0B2B5-1000-528F-A052-94A7CA948C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CE7BA7-287A-B352-6E25-F3E708988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F522-9414-A444-A6AD-56F730EA9D10}" type="datetimeFigureOut">
              <a:rPr lang="en-US" smtClean="0"/>
              <a:t>3/10/23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556E12-D845-2199-9014-93B2F45A7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25328-E4DC-FE3D-4C54-54EE9874D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E915-761A-E84C-9D56-30D5917F5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191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D1538-047A-6065-675C-2375D596D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6BAEDF-3683-91E7-013D-1041BB997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C9C5AF-7047-A6B7-DF39-9097FDA3B9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7D4141-3663-2DD5-930A-BF8AB8AEAA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B59648-2D81-A464-62D6-267C893AF0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095A99-B47A-E609-1A01-7D421E1D0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F522-9414-A444-A6AD-56F730EA9D10}" type="datetimeFigureOut">
              <a:rPr lang="en-US" smtClean="0"/>
              <a:t>3/10/23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4444FF-3982-6050-7335-EC892AFCA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32CE6-615E-D72D-2BB0-AA6663BD2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E915-761A-E84C-9D56-30D5917F5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821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0A6F3-79D2-651F-C360-EA2D9A127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BFB9F-4D63-8FB5-2480-89E7A1E48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F522-9414-A444-A6AD-56F730EA9D10}" type="datetimeFigureOut">
              <a:rPr lang="en-US" smtClean="0"/>
              <a:t>3/10/23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B6972-32BE-3D1A-9EEE-A74828B7D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78EA-2000-7B0A-D75D-35B0D9FF0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E915-761A-E84C-9D56-30D5917F5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244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3808CD-9293-E9BD-3B47-8993EEA39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F522-9414-A444-A6AD-56F730EA9D10}" type="datetimeFigureOut">
              <a:rPr lang="en-US" smtClean="0"/>
              <a:t>3/10/23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0CE8E0-199E-A90C-3BFC-29D87BBD2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310367-B31E-D5A6-6637-03A3E907E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E915-761A-E84C-9D56-30D5917F5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720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81F27-7345-27AA-4128-E0FD3481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10CA8-3B56-20C1-0910-896EC56FDC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0DA017-2B30-F5B9-093C-9BF16B975F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612CED-18CB-DFF8-AA9A-964ABE2AF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F522-9414-A444-A6AD-56F730EA9D10}" type="datetimeFigureOut">
              <a:rPr lang="en-US" smtClean="0"/>
              <a:t>3/10/23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4EBCFF-B219-DAFB-0928-FFE249E84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45840C-B72C-6A76-2B67-4ADEC5219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E915-761A-E84C-9D56-30D5917F5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668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0F781-FCE9-8531-2369-074CE2271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9094F2-5DA5-9E39-7720-D4241B00E8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E679D2-8D68-3D85-DB8C-B1B68F978B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8DAF4A-5169-9DCA-AFAC-8444B2CF6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F522-9414-A444-A6AD-56F730EA9D10}" type="datetimeFigureOut">
              <a:rPr lang="en-US" smtClean="0"/>
              <a:t>3/10/23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5B86C4-13A2-A382-8641-9C57B0BE8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5ED1F9-1346-D168-0A94-648B159B6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E915-761A-E84C-9D56-30D5917F5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241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DAD430-7213-6860-9941-D5686EA14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FD1DBB-2AF7-47F5-7291-1556E5EFA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B1D974-2F1C-31D1-3A9F-0C49680404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BF522-9414-A444-A6AD-56F730EA9D10}" type="datetimeFigureOut">
              <a:rPr lang="en-US" smtClean="0"/>
              <a:t>3/10/23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A57673-E560-82ED-7816-369BA85894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3C01FF-984C-02A5-8616-E24FCF53F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3E915-761A-E84C-9D56-30D5917F5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433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76401FA6-8E7C-1143-B828-50DF9E01C8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776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Jordan  Aleman</dc:creator>
  <cp:lastModifiedBy>Jordan  Aleman</cp:lastModifiedBy>
  <cp:revision>3</cp:revision>
  <dcterms:created xsi:type="dcterms:W3CDTF">2023-03-10T19:39:39Z</dcterms:created>
  <dcterms:modified xsi:type="dcterms:W3CDTF">2023-03-10T20:37:42Z</dcterms:modified>
</cp:coreProperties>
</file>