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oboto" panose="02000000000000000000" pitchFamily="2" charset="0"/>
      <p:regular r:id="rId8"/>
      <p:bold r:id="rId9"/>
      <p:italic r:id="rId10"/>
      <p:boldItalic r:id="rId11"/>
    </p:embeddedFont>
    <p:embeddedFont>
      <p:font typeface="Roboto Light" panose="02000000000000000000" pitchFamily="2" charset="0"/>
      <p:regular r:id="rId12"/>
      <p:bold r:id="rId13"/>
      <p:italic r:id="rId14"/>
      <p:boldItalic r:id="rId15"/>
    </p:embeddedFont>
    <p:embeddedFont>
      <p:font typeface="Roboto Medium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KR9RyvbR77Hm8MPw3Qut2dUm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2"/>
    <p:restoredTop sz="94711"/>
  </p:normalViewPr>
  <p:slideViewPr>
    <p:cSldViewPr snapToGrid="0">
      <p:cViewPr varScale="1">
        <p:scale>
          <a:sx n="168" d="100"/>
          <a:sy n="168" d="100"/>
        </p:scale>
        <p:origin x="14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3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Roboto Ligh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3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6000"/>
              <a:buFont typeface="Roboto Ligh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3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6000"/>
              <a:buFont typeface="Roboto Ligh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 sz="24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3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Roboto Ligh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3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Roboto Light"/>
              <a:buNone/>
              <a:defRPr sz="3200" b="0" i="0" u="none" strike="noStrike" cap="none">
                <a:solidFill>
                  <a:srgbClr val="1C1C1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C1C1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C1C1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C1C1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C1C1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C1C1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C1C1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C1C1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C1C1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C1C1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C1C1C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C1C1C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C1C1C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C1C1C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6AF1469-C68F-B724-C2C1-7B487B752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988" y="1036224"/>
            <a:ext cx="4827229" cy="456402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7A9FB1EB-A50D-4159-9A95-C0A2C9F95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919" y="5421999"/>
            <a:ext cx="237744" cy="23774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344FA7D-299B-168F-BA95-A4C675183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093" y="3254254"/>
            <a:ext cx="237744" cy="23774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5877A0F-0C0E-2A38-491D-D8F6A3878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471" y="1507461"/>
            <a:ext cx="237744" cy="23774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2E6B935-25CB-49EA-579F-1E31AFB6F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494" y="3254254"/>
            <a:ext cx="237744" cy="23774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9C28F00-EEC1-12A0-11E6-F7C812851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999" y="5418442"/>
            <a:ext cx="237744" cy="237744"/>
          </a:xfrm>
          <a:prstGeom prst="rect">
            <a:avLst/>
          </a:prstGeom>
        </p:spPr>
      </p:pic>
      <p:grpSp>
        <p:nvGrpSpPr>
          <p:cNvPr id="103" name="Google Shape;103;p2"/>
          <p:cNvGrpSpPr/>
          <p:nvPr/>
        </p:nvGrpSpPr>
        <p:grpSpPr>
          <a:xfrm>
            <a:off x="5157899" y="3039171"/>
            <a:ext cx="1126140" cy="996696"/>
            <a:chOff x="5536312" y="3312401"/>
            <a:chExt cx="1126140" cy="996696"/>
          </a:xfrm>
        </p:grpSpPr>
        <p:sp>
          <p:nvSpPr>
            <p:cNvPr id="104" name="Google Shape;104;p2"/>
            <p:cNvSpPr/>
            <p:nvPr/>
          </p:nvSpPr>
          <p:spPr>
            <a:xfrm>
              <a:off x="5601443" y="3312401"/>
              <a:ext cx="996695" cy="996696"/>
            </a:xfrm>
            <a:custGeom>
              <a:avLst/>
              <a:gdLst/>
              <a:ahLst/>
              <a:cxnLst/>
              <a:rect l="l" t="t" r="r" b="b"/>
              <a:pathLst>
                <a:path w="1904" h="1903" extrusionOk="0">
                  <a:moveTo>
                    <a:pt x="0" y="957"/>
                  </a:moveTo>
                  <a:lnTo>
                    <a:pt x="0" y="957"/>
                  </a:lnTo>
                  <a:cubicBezTo>
                    <a:pt x="0" y="424"/>
                    <a:pt x="424" y="0"/>
                    <a:pt x="945" y="0"/>
                  </a:cubicBezTo>
                  <a:cubicBezTo>
                    <a:pt x="1479" y="0"/>
                    <a:pt x="1903" y="424"/>
                    <a:pt x="1903" y="957"/>
                  </a:cubicBezTo>
                  <a:cubicBezTo>
                    <a:pt x="1903" y="1477"/>
                    <a:pt x="1479" y="1902"/>
                    <a:pt x="945" y="1902"/>
                  </a:cubicBezTo>
                  <a:cubicBezTo>
                    <a:pt x="424" y="1902"/>
                    <a:pt x="0" y="1477"/>
                    <a:pt x="0" y="957"/>
                  </a:cubicBezTo>
                </a:path>
              </a:pathLst>
            </a:custGeom>
            <a:solidFill>
              <a:srgbClr val="BE2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5536312" y="3492628"/>
              <a:ext cx="1126140" cy="636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75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Contact Design Services</a:t>
              </a:r>
              <a:endParaRPr/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1965049" y="4550386"/>
            <a:ext cx="2233332" cy="1498202"/>
            <a:chOff x="3038882" y="713656"/>
            <a:chExt cx="2233332" cy="1498202"/>
          </a:xfrm>
        </p:grpSpPr>
        <p:grpSp>
          <p:nvGrpSpPr>
            <p:cNvPr id="112" name="Google Shape;112;p2"/>
            <p:cNvGrpSpPr/>
            <p:nvPr/>
          </p:nvGrpSpPr>
          <p:grpSpPr>
            <a:xfrm>
              <a:off x="3042569" y="1214930"/>
              <a:ext cx="211072" cy="237744"/>
              <a:chOff x="4040188" y="2566988"/>
              <a:chExt cx="2185987" cy="2462212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4040188" y="2566988"/>
                <a:ext cx="2185987" cy="2462212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839" extrusionOk="0">
                    <a:moveTo>
                      <a:pt x="5455" y="1491"/>
                    </a:moveTo>
                    <a:lnTo>
                      <a:pt x="5455" y="1491"/>
                    </a:lnTo>
                    <a:cubicBezTo>
                      <a:pt x="5519" y="1534"/>
                      <a:pt x="5519" y="1534"/>
                      <a:pt x="5519" y="1534"/>
                    </a:cubicBezTo>
                    <a:cubicBezTo>
                      <a:pt x="5667" y="1641"/>
                      <a:pt x="5859" y="1620"/>
                      <a:pt x="5966" y="1470"/>
                    </a:cubicBezTo>
                    <a:cubicBezTo>
                      <a:pt x="6072" y="1321"/>
                      <a:pt x="6030" y="1129"/>
                      <a:pt x="5902" y="1023"/>
                    </a:cubicBezTo>
                    <a:cubicBezTo>
                      <a:pt x="5178" y="491"/>
                      <a:pt x="5178" y="491"/>
                      <a:pt x="5178" y="491"/>
                    </a:cubicBezTo>
                    <a:cubicBezTo>
                      <a:pt x="5028" y="405"/>
                      <a:pt x="4837" y="426"/>
                      <a:pt x="4730" y="576"/>
                    </a:cubicBezTo>
                    <a:cubicBezTo>
                      <a:pt x="4623" y="703"/>
                      <a:pt x="4666" y="895"/>
                      <a:pt x="4794" y="1002"/>
                    </a:cubicBezTo>
                    <a:cubicBezTo>
                      <a:pt x="4879" y="1065"/>
                      <a:pt x="4879" y="1065"/>
                      <a:pt x="4879" y="1065"/>
                    </a:cubicBezTo>
                    <a:cubicBezTo>
                      <a:pt x="4666" y="1343"/>
                      <a:pt x="4666" y="1343"/>
                      <a:pt x="4666" y="1343"/>
                    </a:cubicBezTo>
                    <a:cubicBezTo>
                      <a:pt x="4282" y="1108"/>
                      <a:pt x="3856" y="938"/>
                      <a:pt x="3388" y="895"/>
                    </a:cubicBezTo>
                    <a:cubicBezTo>
                      <a:pt x="3388" y="618"/>
                      <a:pt x="3388" y="618"/>
                      <a:pt x="3388" y="618"/>
                    </a:cubicBezTo>
                    <a:cubicBezTo>
                      <a:pt x="3473" y="618"/>
                      <a:pt x="3473" y="618"/>
                      <a:pt x="3473" y="618"/>
                    </a:cubicBezTo>
                    <a:cubicBezTo>
                      <a:pt x="3643" y="618"/>
                      <a:pt x="3792" y="491"/>
                      <a:pt x="3792" y="320"/>
                    </a:cubicBezTo>
                    <a:cubicBezTo>
                      <a:pt x="3792" y="128"/>
                      <a:pt x="3643" y="0"/>
                      <a:pt x="3473" y="0"/>
                    </a:cubicBezTo>
                    <a:cubicBezTo>
                      <a:pt x="2579" y="0"/>
                      <a:pt x="2579" y="0"/>
                      <a:pt x="2579" y="0"/>
                    </a:cubicBezTo>
                    <a:cubicBezTo>
                      <a:pt x="2408" y="0"/>
                      <a:pt x="2259" y="128"/>
                      <a:pt x="2259" y="320"/>
                    </a:cubicBezTo>
                    <a:cubicBezTo>
                      <a:pt x="2259" y="491"/>
                      <a:pt x="2408" y="618"/>
                      <a:pt x="2579" y="618"/>
                    </a:cubicBezTo>
                    <a:cubicBezTo>
                      <a:pt x="2664" y="618"/>
                      <a:pt x="2664" y="618"/>
                      <a:pt x="2664" y="618"/>
                    </a:cubicBezTo>
                    <a:cubicBezTo>
                      <a:pt x="2664" y="895"/>
                      <a:pt x="2664" y="895"/>
                      <a:pt x="2664" y="895"/>
                    </a:cubicBezTo>
                    <a:cubicBezTo>
                      <a:pt x="2217" y="938"/>
                      <a:pt x="1769" y="1108"/>
                      <a:pt x="1407" y="1343"/>
                    </a:cubicBezTo>
                    <a:cubicBezTo>
                      <a:pt x="1194" y="1065"/>
                      <a:pt x="1194" y="1065"/>
                      <a:pt x="1194" y="1065"/>
                    </a:cubicBezTo>
                    <a:cubicBezTo>
                      <a:pt x="1258" y="1002"/>
                      <a:pt x="1258" y="1002"/>
                      <a:pt x="1258" y="1002"/>
                    </a:cubicBezTo>
                    <a:cubicBezTo>
                      <a:pt x="1407" y="895"/>
                      <a:pt x="1428" y="703"/>
                      <a:pt x="1321" y="576"/>
                    </a:cubicBezTo>
                    <a:cubicBezTo>
                      <a:pt x="1215" y="426"/>
                      <a:pt x="1023" y="405"/>
                      <a:pt x="874" y="491"/>
                    </a:cubicBezTo>
                    <a:cubicBezTo>
                      <a:pt x="171" y="1023"/>
                      <a:pt x="171" y="1023"/>
                      <a:pt x="171" y="1023"/>
                    </a:cubicBezTo>
                    <a:cubicBezTo>
                      <a:pt x="22" y="1129"/>
                      <a:pt x="0" y="1343"/>
                      <a:pt x="107" y="1470"/>
                    </a:cubicBezTo>
                    <a:cubicBezTo>
                      <a:pt x="192" y="1620"/>
                      <a:pt x="406" y="1641"/>
                      <a:pt x="533" y="1534"/>
                    </a:cubicBezTo>
                    <a:cubicBezTo>
                      <a:pt x="618" y="1491"/>
                      <a:pt x="618" y="1491"/>
                      <a:pt x="618" y="1491"/>
                    </a:cubicBezTo>
                    <a:cubicBezTo>
                      <a:pt x="853" y="1811"/>
                      <a:pt x="853" y="1811"/>
                      <a:pt x="853" y="1811"/>
                    </a:cubicBezTo>
                    <a:cubicBezTo>
                      <a:pt x="341" y="2344"/>
                      <a:pt x="43" y="3068"/>
                      <a:pt x="43" y="3855"/>
                    </a:cubicBezTo>
                    <a:cubicBezTo>
                      <a:pt x="43" y="5496"/>
                      <a:pt x="1385" y="6838"/>
                      <a:pt x="3025" y="6838"/>
                    </a:cubicBezTo>
                    <a:cubicBezTo>
                      <a:pt x="4687" y="6838"/>
                      <a:pt x="6008" y="5496"/>
                      <a:pt x="6008" y="3855"/>
                    </a:cubicBezTo>
                    <a:cubicBezTo>
                      <a:pt x="6008" y="3068"/>
                      <a:pt x="5710" y="2344"/>
                      <a:pt x="5199" y="1811"/>
                    </a:cubicBezTo>
                    <a:lnTo>
                      <a:pt x="5455" y="1491"/>
                    </a:lnTo>
                    <a:close/>
                    <a:moveTo>
                      <a:pt x="5305" y="3855"/>
                    </a:moveTo>
                    <a:lnTo>
                      <a:pt x="5305" y="3855"/>
                    </a:lnTo>
                    <a:cubicBezTo>
                      <a:pt x="5305" y="5113"/>
                      <a:pt x="4282" y="6135"/>
                      <a:pt x="3025" y="6135"/>
                    </a:cubicBezTo>
                    <a:cubicBezTo>
                      <a:pt x="1769" y="6135"/>
                      <a:pt x="746" y="5113"/>
                      <a:pt x="746" y="3855"/>
                    </a:cubicBezTo>
                    <a:cubicBezTo>
                      <a:pt x="746" y="2599"/>
                      <a:pt x="1769" y="1577"/>
                      <a:pt x="3025" y="1577"/>
                    </a:cubicBezTo>
                    <a:cubicBezTo>
                      <a:pt x="4282" y="1577"/>
                      <a:pt x="5305" y="2599"/>
                      <a:pt x="5305" y="3855"/>
                    </a:cubicBezTo>
                    <a:close/>
                  </a:path>
                </a:pathLst>
              </a:custGeom>
              <a:solidFill>
                <a:srgbClr val="4F4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F40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5129213" y="3303588"/>
                <a:ext cx="652462" cy="1303337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36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809"/>
                      <a:pt x="0" y="1809"/>
                      <a:pt x="0" y="1809"/>
                    </a:cubicBezTo>
                    <a:cubicBezTo>
                      <a:pt x="0" y="3620"/>
                      <a:pt x="0" y="3620"/>
                      <a:pt x="0" y="3620"/>
                    </a:cubicBezTo>
                    <a:cubicBezTo>
                      <a:pt x="1002" y="3620"/>
                      <a:pt x="1812" y="2811"/>
                      <a:pt x="1812" y="1809"/>
                    </a:cubicBezTo>
                    <a:cubicBezTo>
                      <a:pt x="1812" y="809"/>
                      <a:pt x="1002" y="0"/>
                      <a:pt x="0" y="0"/>
                    </a:cubicBezTo>
                  </a:path>
                </a:pathLst>
              </a:custGeom>
              <a:solidFill>
                <a:srgbClr val="4F4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F40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" name="Google Shape;115;p2"/>
            <p:cNvSpPr txBox="1"/>
            <p:nvPr/>
          </p:nvSpPr>
          <p:spPr>
            <a:xfrm>
              <a:off x="3315215" y="1240042"/>
              <a:ext cx="1804192" cy="206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2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30 minute investment</a:t>
              </a:r>
              <a:endParaRPr/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3038882" y="713656"/>
              <a:ext cx="2144820" cy="4250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75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4F40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I’m Narrowing</a:t>
              </a:r>
              <a:br>
                <a:rPr lang="en-US" sz="1400" dirty="0">
                  <a:solidFill>
                    <a:srgbClr val="4F40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</a:br>
              <a:r>
                <a:rPr lang="en-US" sz="1400" dirty="0">
                  <a:solidFill>
                    <a:srgbClr val="4F40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My Style &amp; Choices</a:t>
              </a:r>
              <a:endParaRPr dirty="0">
                <a:solidFill>
                  <a:srgbClr val="4F40FF"/>
                </a:solidFill>
              </a:endParaRPr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3322277" y="1552115"/>
              <a:ext cx="1949937" cy="659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250" rIns="0" bIns="0" anchor="t" anchorCtr="0">
              <a:noAutofit/>
            </a:bodyPr>
            <a:lstStyle/>
            <a:p>
              <a:pPr marL="82296" marR="0" lvl="0" indent="-8229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20"/>
                <a:buFont typeface="Arial"/>
                <a:buChar char="•"/>
              </a:pPr>
              <a:r>
                <a:rPr lang="en-US" sz="12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Visualizers</a:t>
              </a:r>
              <a:endParaRPr/>
            </a:p>
            <a:p>
              <a:pPr marL="82296" marR="0" lvl="0" indent="-82296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1020"/>
                <a:buFont typeface="Arial"/>
                <a:buChar char="•"/>
              </a:pPr>
              <a:r>
                <a:rPr lang="en-US" sz="12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Product configurators</a:t>
              </a:r>
              <a:endParaRPr/>
            </a:p>
            <a:p>
              <a:pPr marL="82296" marR="0" lvl="0" indent="-82296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1020"/>
                <a:buFont typeface="Arial"/>
                <a:buChar char="•"/>
              </a:pPr>
              <a:r>
                <a:rPr lang="en-US" sz="12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Before &amp; after gallery</a:t>
              </a:r>
              <a:endParaRPr/>
            </a:p>
          </p:txBody>
        </p:sp>
      </p:grpSp>
      <p:sp>
        <p:nvSpPr>
          <p:cNvPr id="119" name="Google Shape;119;p2"/>
          <p:cNvSpPr txBox="1"/>
          <p:nvPr/>
        </p:nvSpPr>
        <p:spPr>
          <a:xfrm>
            <a:off x="1406827" y="2909027"/>
            <a:ext cx="1804192" cy="20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50" rIns="0" bIns="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60+ minute investment</a:t>
            </a:r>
            <a:endParaRPr/>
          </a:p>
        </p:txBody>
      </p:sp>
      <p:sp>
        <p:nvSpPr>
          <p:cNvPr id="120" name="Google Shape;120;p2"/>
          <p:cNvSpPr txBox="1"/>
          <p:nvPr/>
        </p:nvSpPr>
        <p:spPr>
          <a:xfrm>
            <a:off x="1130494" y="2382641"/>
            <a:ext cx="2144820" cy="42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50" rIns="0" bIns="0" anchor="t" anchorCtr="0">
            <a:sp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4F40FF"/>
                </a:solidFill>
                <a:latin typeface="Roboto Medium"/>
                <a:ea typeface="Roboto Medium"/>
                <a:cs typeface="Roboto Medium"/>
                <a:sym typeface="Roboto Medium"/>
              </a:rPr>
              <a:t>I’m Planning,</a:t>
            </a:r>
            <a:br>
              <a:rPr lang="en-US" sz="1400" dirty="0">
                <a:solidFill>
                  <a:srgbClr val="4F40FF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US" sz="1400" dirty="0">
                <a:solidFill>
                  <a:srgbClr val="4F40FF"/>
                </a:solidFill>
                <a:latin typeface="Roboto Medium"/>
                <a:ea typeface="Roboto Medium"/>
                <a:cs typeface="Roboto Medium"/>
                <a:sym typeface="Roboto Medium"/>
              </a:rPr>
              <a:t>Visualizing &amp; Pricing</a:t>
            </a:r>
            <a:endParaRPr dirty="0">
              <a:solidFill>
                <a:srgbClr val="4F40FF"/>
              </a:solidFill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1413889" y="3221100"/>
            <a:ext cx="1949937" cy="65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50" rIns="0" bIns="0" anchor="t" anchorCtr="0">
            <a:noAutofit/>
          </a:bodyPr>
          <a:lstStyle/>
          <a:p>
            <a:pPr marL="82296" marR="0" lvl="0" indent="-82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3D room planner</a:t>
            </a:r>
            <a:endParaRPr/>
          </a:p>
          <a:p>
            <a:pPr marL="82296" marR="0" lvl="0" indent="-82296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Virtual design help</a:t>
            </a:r>
            <a:endParaRPr/>
          </a:p>
          <a:p>
            <a:pPr marL="82296" marR="0" lvl="0" indent="-82296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HD room renders</a:t>
            </a:r>
            <a:endParaRPr/>
          </a:p>
        </p:txBody>
      </p:sp>
      <p:grpSp>
        <p:nvGrpSpPr>
          <p:cNvPr id="123" name="Google Shape;123;p2"/>
          <p:cNvGrpSpPr/>
          <p:nvPr/>
        </p:nvGrpSpPr>
        <p:grpSpPr>
          <a:xfrm>
            <a:off x="6238471" y="635848"/>
            <a:ext cx="2233332" cy="1498202"/>
            <a:chOff x="316947" y="713656"/>
            <a:chExt cx="2233332" cy="1498202"/>
          </a:xfrm>
        </p:grpSpPr>
        <p:grpSp>
          <p:nvGrpSpPr>
            <p:cNvPr id="124" name="Google Shape;124;p2"/>
            <p:cNvGrpSpPr/>
            <p:nvPr/>
          </p:nvGrpSpPr>
          <p:grpSpPr>
            <a:xfrm>
              <a:off x="320634" y="1214930"/>
              <a:ext cx="211073" cy="237744"/>
              <a:chOff x="7429500" y="2366963"/>
              <a:chExt cx="2185988" cy="2462212"/>
            </a:xfrm>
          </p:grpSpPr>
          <p:sp>
            <p:nvSpPr>
              <p:cNvPr id="125" name="Google Shape;125;p2"/>
              <p:cNvSpPr/>
              <p:nvPr/>
            </p:nvSpPr>
            <p:spPr>
              <a:xfrm>
                <a:off x="7429500" y="2366963"/>
                <a:ext cx="2185988" cy="2462212"/>
              </a:xfrm>
              <a:custGeom>
                <a:avLst/>
                <a:gdLst/>
                <a:ahLst/>
                <a:cxnLst/>
                <a:rect l="l" t="t" r="r" b="b"/>
                <a:pathLst>
                  <a:path w="6074" h="6840" extrusionOk="0">
                    <a:moveTo>
                      <a:pt x="5455" y="1492"/>
                    </a:moveTo>
                    <a:lnTo>
                      <a:pt x="5455" y="1492"/>
                    </a:lnTo>
                    <a:cubicBezTo>
                      <a:pt x="5540" y="1534"/>
                      <a:pt x="5540" y="1534"/>
                      <a:pt x="5540" y="1534"/>
                    </a:cubicBezTo>
                    <a:cubicBezTo>
                      <a:pt x="5668" y="1641"/>
                      <a:pt x="5860" y="1619"/>
                      <a:pt x="5966" y="1471"/>
                    </a:cubicBezTo>
                    <a:cubicBezTo>
                      <a:pt x="6073" y="1321"/>
                      <a:pt x="6051" y="1130"/>
                      <a:pt x="5903" y="1023"/>
                    </a:cubicBezTo>
                    <a:cubicBezTo>
                      <a:pt x="5178" y="490"/>
                      <a:pt x="5178" y="490"/>
                      <a:pt x="5178" y="490"/>
                    </a:cubicBezTo>
                    <a:cubicBezTo>
                      <a:pt x="5050" y="405"/>
                      <a:pt x="4837" y="426"/>
                      <a:pt x="4752" y="575"/>
                    </a:cubicBezTo>
                    <a:cubicBezTo>
                      <a:pt x="4645" y="704"/>
                      <a:pt x="4667" y="895"/>
                      <a:pt x="4816" y="1002"/>
                    </a:cubicBezTo>
                    <a:cubicBezTo>
                      <a:pt x="4880" y="1066"/>
                      <a:pt x="4880" y="1066"/>
                      <a:pt x="4880" y="1066"/>
                    </a:cubicBezTo>
                    <a:cubicBezTo>
                      <a:pt x="4667" y="1342"/>
                      <a:pt x="4667" y="1342"/>
                      <a:pt x="4667" y="1342"/>
                    </a:cubicBezTo>
                    <a:cubicBezTo>
                      <a:pt x="4283" y="1108"/>
                      <a:pt x="3857" y="937"/>
                      <a:pt x="3388" y="895"/>
                    </a:cubicBezTo>
                    <a:cubicBezTo>
                      <a:pt x="3388" y="618"/>
                      <a:pt x="3388" y="618"/>
                      <a:pt x="3388" y="618"/>
                    </a:cubicBezTo>
                    <a:cubicBezTo>
                      <a:pt x="3494" y="618"/>
                      <a:pt x="3494" y="618"/>
                      <a:pt x="3494" y="618"/>
                    </a:cubicBezTo>
                    <a:cubicBezTo>
                      <a:pt x="3665" y="618"/>
                      <a:pt x="3793" y="490"/>
                      <a:pt x="3793" y="320"/>
                    </a:cubicBezTo>
                    <a:cubicBezTo>
                      <a:pt x="3793" y="128"/>
                      <a:pt x="3665" y="0"/>
                      <a:pt x="3494" y="0"/>
                    </a:cubicBezTo>
                    <a:cubicBezTo>
                      <a:pt x="2579" y="0"/>
                      <a:pt x="2579" y="0"/>
                      <a:pt x="2579" y="0"/>
                    </a:cubicBezTo>
                    <a:cubicBezTo>
                      <a:pt x="2408" y="0"/>
                      <a:pt x="2280" y="128"/>
                      <a:pt x="2280" y="320"/>
                    </a:cubicBezTo>
                    <a:cubicBezTo>
                      <a:pt x="2280" y="490"/>
                      <a:pt x="2408" y="618"/>
                      <a:pt x="2579" y="618"/>
                    </a:cubicBezTo>
                    <a:cubicBezTo>
                      <a:pt x="2685" y="618"/>
                      <a:pt x="2685" y="618"/>
                      <a:pt x="2685" y="618"/>
                    </a:cubicBezTo>
                    <a:cubicBezTo>
                      <a:pt x="2685" y="895"/>
                      <a:pt x="2685" y="895"/>
                      <a:pt x="2685" y="895"/>
                    </a:cubicBezTo>
                    <a:cubicBezTo>
                      <a:pt x="2216" y="937"/>
                      <a:pt x="1790" y="1108"/>
                      <a:pt x="1406" y="1342"/>
                    </a:cubicBezTo>
                    <a:cubicBezTo>
                      <a:pt x="1193" y="1066"/>
                      <a:pt x="1193" y="1066"/>
                      <a:pt x="1193" y="1066"/>
                    </a:cubicBezTo>
                    <a:cubicBezTo>
                      <a:pt x="1257" y="1002"/>
                      <a:pt x="1257" y="1002"/>
                      <a:pt x="1257" y="1002"/>
                    </a:cubicBezTo>
                    <a:cubicBezTo>
                      <a:pt x="1406" y="895"/>
                      <a:pt x="1428" y="704"/>
                      <a:pt x="1321" y="575"/>
                    </a:cubicBezTo>
                    <a:cubicBezTo>
                      <a:pt x="1236" y="426"/>
                      <a:pt x="1023" y="405"/>
                      <a:pt x="895" y="490"/>
                    </a:cubicBezTo>
                    <a:cubicBezTo>
                      <a:pt x="170" y="1023"/>
                      <a:pt x="170" y="1023"/>
                      <a:pt x="170" y="1023"/>
                    </a:cubicBezTo>
                    <a:cubicBezTo>
                      <a:pt x="22" y="1130"/>
                      <a:pt x="0" y="1321"/>
                      <a:pt x="107" y="1471"/>
                    </a:cubicBezTo>
                    <a:cubicBezTo>
                      <a:pt x="213" y="1619"/>
                      <a:pt x="405" y="1641"/>
                      <a:pt x="533" y="1534"/>
                    </a:cubicBezTo>
                    <a:cubicBezTo>
                      <a:pt x="618" y="1492"/>
                      <a:pt x="618" y="1492"/>
                      <a:pt x="618" y="1492"/>
                    </a:cubicBezTo>
                    <a:cubicBezTo>
                      <a:pt x="852" y="1812"/>
                      <a:pt x="852" y="1812"/>
                      <a:pt x="852" y="1812"/>
                    </a:cubicBezTo>
                    <a:cubicBezTo>
                      <a:pt x="362" y="2344"/>
                      <a:pt x="43" y="3068"/>
                      <a:pt x="43" y="3856"/>
                    </a:cubicBezTo>
                    <a:cubicBezTo>
                      <a:pt x="43" y="5496"/>
                      <a:pt x="1385" y="6839"/>
                      <a:pt x="3026" y="6839"/>
                    </a:cubicBezTo>
                    <a:cubicBezTo>
                      <a:pt x="4688" y="6839"/>
                      <a:pt x="6030" y="5496"/>
                      <a:pt x="6030" y="3856"/>
                    </a:cubicBezTo>
                    <a:cubicBezTo>
                      <a:pt x="6030" y="3068"/>
                      <a:pt x="5711" y="2344"/>
                      <a:pt x="5221" y="1812"/>
                    </a:cubicBezTo>
                    <a:lnTo>
                      <a:pt x="5455" y="1492"/>
                    </a:lnTo>
                    <a:close/>
                    <a:moveTo>
                      <a:pt x="5306" y="3856"/>
                    </a:moveTo>
                    <a:lnTo>
                      <a:pt x="5306" y="3856"/>
                    </a:lnTo>
                    <a:cubicBezTo>
                      <a:pt x="5306" y="5112"/>
                      <a:pt x="4283" y="6135"/>
                      <a:pt x="3026" y="6135"/>
                    </a:cubicBezTo>
                    <a:cubicBezTo>
                      <a:pt x="1790" y="6135"/>
                      <a:pt x="767" y="5112"/>
                      <a:pt x="767" y="3856"/>
                    </a:cubicBezTo>
                    <a:cubicBezTo>
                      <a:pt x="767" y="2600"/>
                      <a:pt x="1790" y="1577"/>
                      <a:pt x="3026" y="1577"/>
                    </a:cubicBezTo>
                    <a:cubicBezTo>
                      <a:pt x="4283" y="1577"/>
                      <a:pt x="5306" y="2600"/>
                      <a:pt x="5306" y="3856"/>
                    </a:cubicBezTo>
                    <a:close/>
                  </a:path>
                </a:pathLst>
              </a:custGeom>
              <a:solidFill>
                <a:srgbClr val="4F4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8520113" y="3103563"/>
                <a:ext cx="660400" cy="652462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8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811"/>
                      <a:pt x="0" y="1811"/>
                      <a:pt x="0" y="1811"/>
                    </a:cubicBezTo>
                    <a:cubicBezTo>
                      <a:pt x="1832" y="1811"/>
                      <a:pt x="1832" y="1811"/>
                      <a:pt x="1832" y="1811"/>
                    </a:cubicBezTo>
                    <a:cubicBezTo>
                      <a:pt x="1832" y="810"/>
                      <a:pt x="1002" y="0"/>
                      <a:pt x="0" y="0"/>
                    </a:cubicBezTo>
                  </a:path>
                </a:pathLst>
              </a:custGeom>
              <a:solidFill>
                <a:srgbClr val="4F4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" name="Google Shape;127;p2"/>
            <p:cNvSpPr txBox="1"/>
            <p:nvPr/>
          </p:nvSpPr>
          <p:spPr>
            <a:xfrm>
              <a:off x="593280" y="1240042"/>
              <a:ext cx="1804192" cy="206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2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15 minute investment</a:t>
              </a:r>
              <a:endParaRPr/>
            </a:p>
          </p:txBody>
        </p:sp>
        <p:sp>
          <p:nvSpPr>
            <p:cNvPr id="128" name="Google Shape;128;p2"/>
            <p:cNvSpPr txBox="1"/>
            <p:nvPr/>
          </p:nvSpPr>
          <p:spPr>
            <a:xfrm>
              <a:off x="316947" y="713656"/>
              <a:ext cx="2144820" cy="4250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275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2A83A2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marR="0" lvl="0" indent="0" algn="l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4F40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I’m Learning</a:t>
              </a:r>
              <a:endParaRPr dirty="0">
                <a:solidFill>
                  <a:srgbClr val="4F40FF"/>
                </a:solidFill>
              </a:endParaRPr>
            </a:p>
          </p:txBody>
        </p:sp>
        <p:sp>
          <p:nvSpPr>
            <p:cNvPr id="130" name="Google Shape;130;p2"/>
            <p:cNvSpPr txBox="1"/>
            <p:nvPr/>
          </p:nvSpPr>
          <p:spPr>
            <a:xfrm>
              <a:off x="600342" y="1552115"/>
              <a:ext cx="1949937" cy="659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250" rIns="0" bIns="0" anchor="t" anchorCtr="0">
              <a:noAutofit/>
            </a:bodyPr>
            <a:lstStyle/>
            <a:p>
              <a:pPr marL="82296" marR="0" lvl="0" indent="-8229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20"/>
                <a:buFont typeface="Arial"/>
                <a:buChar char="•"/>
              </a:pPr>
              <a:r>
                <a:rPr lang="en-US" sz="12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How to guides</a:t>
              </a:r>
              <a:endParaRPr/>
            </a:p>
            <a:p>
              <a:pPr marL="82296" marR="0" lvl="0" indent="-82296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1020"/>
                <a:buFont typeface="Arial"/>
                <a:buChar char="•"/>
              </a:pPr>
              <a:r>
                <a:rPr lang="en-US" sz="12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Best practices</a:t>
              </a:r>
              <a:endParaRPr/>
            </a:p>
            <a:p>
              <a:pPr marL="82296" marR="0" lvl="0" indent="-82296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1020"/>
                <a:buFont typeface="Arial"/>
                <a:buChar char="•"/>
              </a:pPr>
              <a:r>
                <a:rPr lang="en-US" sz="12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Project checklists</a:t>
              </a:r>
              <a:endParaRPr/>
            </a:p>
          </p:txBody>
        </p:sp>
      </p:grpSp>
      <p:grpSp>
        <p:nvGrpSpPr>
          <p:cNvPr id="131" name="Google Shape;131;p2"/>
          <p:cNvGrpSpPr/>
          <p:nvPr/>
        </p:nvGrpSpPr>
        <p:grpSpPr>
          <a:xfrm>
            <a:off x="8275143" y="2382641"/>
            <a:ext cx="2233332" cy="1498202"/>
            <a:chOff x="316947" y="713656"/>
            <a:chExt cx="2233332" cy="1498202"/>
          </a:xfrm>
        </p:grpSpPr>
        <p:grpSp>
          <p:nvGrpSpPr>
            <p:cNvPr id="132" name="Google Shape;132;p2"/>
            <p:cNvGrpSpPr/>
            <p:nvPr/>
          </p:nvGrpSpPr>
          <p:grpSpPr>
            <a:xfrm>
              <a:off x="320634" y="1214930"/>
              <a:ext cx="211073" cy="237744"/>
              <a:chOff x="7429500" y="2366963"/>
              <a:chExt cx="2185988" cy="2462212"/>
            </a:xfrm>
          </p:grpSpPr>
          <p:sp>
            <p:nvSpPr>
              <p:cNvPr id="133" name="Google Shape;133;p2"/>
              <p:cNvSpPr/>
              <p:nvPr/>
            </p:nvSpPr>
            <p:spPr>
              <a:xfrm>
                <a:off x="7429500" y="2366963"/>
                <a:ext cx="2185988" cy="2462212"/>
              </a:xfrm>
              <a:custGeom>
                <a:avLst/>
                <a:gdLst/>
                <a:ahLst/>
                <a:cxnLst/>
                <a:rect l="l" t="t" r="r" b="b"/>
                <a:pathLst>
                  <a:path w="6074" h="6840" extrusionOk="0">
                    <a:moveTo>
                      <a:pt x="5455" y="1492"/>
                    </a:moveTo>
                    <a:lnTo>
                      <a:pt x="5455" y="1492"/>
                    </a:lnTo>
                    <a:cubicBezTo>
                      <a:pt x="5540" y="1534"/>
                      <a:pt x="5540" y="1534"/>
                      <a:pt x="5540" y="1534"/>
                    </a:cubicBezTo>
                    <a:cubicBezTo>
                      <a:pt x="5668" y="1641"/>
                      <a:pt x="5860" y="1619"/>
                      <a:pt x="5966" y="1471"/>
                    </a:cubicBezTo>
                    <a:cubicBezTo>
                      <a:pt x="6073" y="1321"/>
                      <a:pt x="6051" y="1130"/>
                      <a:pt x="5903" y="1023"/>
                    </a:cubicBezTo>
                    <a:cubicBezTo>
                      <a:pt x="5178" y="490"/>
                      <a:pt x="5178" y="490"/>
                      <a:pt x="5178" y="490"/>
                    </a:cubicBezTo>
                    <a:cubicBezTo>
                      <a:pt x="5050" y="405"/>
                      <a:pt x="4837" y="426"/>
                      <a:pt x="4752" y="575"/>
                    </a:cubicBezTo>
                    <a:cubicBezTo>
                      <a:pt x="4645" y="704"/>
                      <a:pt x="4667" y="895"/>
                      <a:pt x="4816" y="1002"/>
                    </a:cubicBezTo>
                    <a:cubicBezTo>
                      <a:pt x="4880" y="1066"/>
                      <a:pt x="4880" y="1066"/>
                      <a:pt x="4880" y="1066"/>
                    </a:cubicBezTo>
                    <a:cubicBezTo>
                      <a:pt x="4667" y="1342"/>
                      <a:pt x="4667" y="1342"/>
                      <a:pt x="4667" y="1342"/>
                    </a:cubicBezTo>
                    <a:cubicBezTo>
                      <a:pt x="4283" y="1108"/>
                      <a:pt x="3857" y="937"/>
                      <a:pt x="3388" y="895"/>
                    </a:cubicBezTo>
                    <a:cubicBezTo>
                      <a:pt x="3388" y="618"/>
                      <a:pt x="3388" y="618"/>
                      <a:pt x="3388" y="618"/>
                    </a:cubicBezTo>
                    <a:cubicBezTo>
                      <a:pt x="3494" y="618"/>
                      <a:pt x="3494" y="618"/>
                      <a:pt x="3494" y="618"/>
                    </a:cubicBezTo>
                    <a:cubicBezTo>
                      <a:pt x="3665" y="618"/>
                      <a:pt x="3793" y="490"/>
                      <a:pt x="3793" y="320"/>
                    </a:cubicBezTo>
                    <a:cubicBezTo>
                      <a:pt x="3793" y="128"/>
                      <a:pt x="3665" y="0"/>
                      <a:pt x="3494" y="0"/>
                    </a:cubicBezTo>
                    <a:cubicBezTo>
                      <a:pt x="2579" y="0"/>
                      <a:pt x="2579" y="0"/>
                      <a:pt x="2579" y="0"/>
                    </a:cubicBezTo>
                    <a:cubicBezTo>
                      <a:pt x="2408" y="0"/>
                      <a:pt x="2280" y="128"/>
                      <a:pt x="2280" y="320"/>
                    </a:cubicBezTo>
                    <a:cubicBezTo>
                      <a:pt x="2280" y="490"/>
                      <a:pt x="2408" y="618"/>
                      <a:pt x="2579" y="618"/>
                    </a:cubicBezTo>
                    <a:cubicBezTo>
                      <a:pt x="2685" y="618"/>
                      <a:pt x="2685" y="618"/>
                      <a:pt x="2685" y="618"/>
                    </a:cubicBezTo>
                    <a:cubicBezTo>
                      <a:pt x="2685" y="895"/>
                      <a:pt x="2685" y="895"/>
                      <a:pt x="2685" y="895"/>
                    </a:cubicBezTo>
                    <a:cubicBezTo>
                      <a:pt x="2216" y="937"/>
                      <a:pt x="1790" y="1108"/>
                      <a:pt x="1406" y="1342"/>
                    </a:cubicBezTo>
                    <a:cubicBezTo>
                      <a:pt x="1193" y="1066"/>
                      <a:pt x="1193" y="1066"/>
                      <a:pt x="1193" y="1066"/>
                    </a:cubicBezTo>
                    <a:cubicBezTo>
                      <a:pt x="1257" y="1002"/>
                      <a:pt x="1257" y="1002"/>
                      <a:pt x="1257" y="1002"/>
                    </a:cubicBezTo>
                    <a:cubicBezTo>
                      <a:pt x="1406" y="895"/>
                      <a:pt x="1428" y="704"/>
                      <a:pt x="1321" y="575"/>
                    </a:cubicBezTo>
                    <a:cubicBezTo>
                      <a:pt x="1236" y="426"/>
                      <a:pt x="1023" y="405"/>
                      <a:pt x="895" y="490"/>
                    </a:cubicBezTo>
                    <a:cubicBezTo>
                      <a:pt x="170" y="1023"/>
                      <a:pt x="170" y="1023"/>
                      <a:pt x="170" y="1023"/>
                    </a:cubicBezTo>
                    <a:cubicBezTo>
                      <a:pt x="22" y="1130"/>
                      <a:pt x="0" y="1321"/>
                      <a:pt x="107" y="1471"/>
                    </a:cubicBezTo>
                    <a:cubicBezTo>
                      <a:pt x="213" y="1619"/>
                      <a:pt x="405" y="1641"/>
                      <a:pt x="533" y="1534"/>
                    </a:cubicBezTo>
                    <a:cubicBezTo>
                      <a:pt x="618" y="1492"/>
                      <a:pt x="618" y="1492"/>
                      <a:pt x="618" y="1492"/>
                    </a:cubicBezTo>
                    <a:cubicBezTo>
                      <a:pt x="852" y="1812"/>
                      <a:pt x="852" y="1812"/>
                      <a:pt x="852" y="1812"/>
                    </a:cubicBezTo>
                    <a:cubicBezTo>
                      <a:pt x="362" y="2344"/>
                      <a:pt x="43" y="3068"/>
                      <a:pt x="43" y="3856"/>
                    </a:cubicBezTo>
                    <a:cubicBezTo>
                      <a:pt x="43" y="5496"/>
                      <a:pt x="1385" y="6839"/>
                      <a:pt x="3026" y="6839"/>
                    </a:cubicBezTo>
                    <a:cubicBezTo>
                      <a:pt x="4688" y="6839"/>
                      <a:pt x="6030" y="5496"/>
                      <a:pt x="6030" y="3856"/>
                    </a:cubicBezTo>
                    <a:cubicBezTo>
                      <a:pt x="6030" y="3068"/>
                      <a:pt x="5711" y="2344"/>
                      <a:pt x="5221" y="1812"/>
                    </a:cubicBezTo>
                    <a:lnTo>
                      <a:pt x="5455" y="1492"/>
                    </a:lnTo>
                    <a:close/>
                    <a:moveTo>
                      <a:pt x="5306" y="3856"/>
                    </a:moveTo>
                    <a:lnTo>
                      <a:pt x="5306" y="3856"/>
                    </a:lnTo>
                    <a:cubicBezTo>
                      <a:pt x="5306" y="5112"/>
                      <a:pt x="4283" y="6135"/>
                      <a:pt x="3026" y="6135"/>
                    </a:cubicBezTo>
                    <a:cubicBezTo>
                      <a:pt x="1790" y="6135"/>
                      <a:pt x="767" y="5112"/>
                      <a:pt x="767" y="3856"/>
                    </a:cubicBezTo>
                    <a:cubicBezTo>
                      <a:pt x="767" y="2600"/>
                      <a:pt x="1790" y="1577"/>
                      <a:pt x="3026" y="1577"/>
                    </a:cubicBezTo>
                    <a:cubicBezTo>
                      <a:pt x="4283" y="1577"/>
                      <a:pt x="5306" y="2600"/>
                      <a:pt x="5306" y="3856"/>
                    </a:cubicBezTo>
                    <a:close/>
                  </a:path>
                </a:pathLst>
              </a:custGeom>
              <a:solidFill>
                <a:srgbClr val="4F4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8520113" y="3103563"/>
                <a:ext cx="660400" cy="652462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8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811"/>
                      <a:pt x="0" y="1811"/>
                      <a:pt x="0" y="1811"/>
                    </a:cubicBezTo>
                    <a:cubicBezTo>
                      <a:pt x="1832" y="1811"/>
                      <a:pt x="1832" y="1811"/>
                      <a:pt x="1832" y="1811"/>
                    </a:cubicBezTo>
                    <a:cubicBezTo>
                      <a:pt x="1832" y="810"/>
                      <a:pt x="1002" y="0"/>
                      <a:pt x="0" y="0"/>
                    </a:cubicBezTo>
                  </a:path>
                </a:pathLst>
              </a:custGeom>
              <a:solidFill>
                <a:srgbClr val="4F4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5" name="Google Shape;135;p2"/>
            <p:cNvSpPr txBox="1"/>
            <p:nvPr/>
          </p:nvSpPr>
          <p:spPr>
            <a:xfrm>
              <a:off x="593280" y="1240042"/>
              <a:ext cx="1804192" cy="206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2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15 minute investment</a:t>
              </a:r>
              <a:endParaRPr/>
            </a:p>
          </p:txBody>
        </p:sp>
        <p:sp>
          <p:nvSpPr>
            <p:cNvPr id="136" name="Google Shape;136;p2"/>
            <p:cNvSpPr txBox="1"/>
            <p:nvPr/>
          </p:nvSpPr>
          <p:spPr>
            <a:xfrm>
              <a:off x="316947" y="713656"/>
              <a:ext cx="2144820" cy="4250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75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2A83A2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marR="0" lvl="0" indent="0" algn="l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4F40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I’m Getting Ideas</a:t>
              </a:r>
              <a:endParaRPr dirty="0">
                <a:solidFill>
                  <a:srgbClr val="4F40FF"/>
                </a:solidFill>
              </a:endParaRPr>
            </a:p>
          </p:txBody>
        </p:sp>
        <p:sp>
          <p:nvSpPr>
            <p:cNvPr id="138" name="Google Shape;138;p2"/>
            <p:cNvSpPr txBox="1"/>
            <p:nvPr/>
          </p:nvSpPr>
          <p:spPr>
            <a:xfrm>
              <a:off x="600342" y="1552115"/>
              <a:ext cx="1949937" cy="659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250" rIns="0" bIns="0" anchor="t" anchorCtr="0">
              <a:noAutofit/>
            </a:bodyPr>
            <a:lstStyle/>
            <a:p>
              <a:pPr marL="82296" marR="0" lvl="0" indent="-8229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20"/>
                <a:buFont typeface="Arial"/>
                <a:buChar char="•"/>
              </a:pPr>
              <a:r>
                <a:rPr lang="en-US" sz="12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Inspirational photos</a:t>
              </a:r>
              <a:endParaRPr/>
            </a:p>
            <a:p>
              <a:pPr marL="82296" marR="0" lvl="0" indent="-82296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1020"/>
                <a:buFont typeface="Arial"/>
                <a:buChar char="•"/>
              </a:pPr>
              <a:r>
                <a:rPr lang="en-US" sz="12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Product guides</a:t>
              </a:r>
              <a:endParaRPr/>
            </a:p>
            <a:p>
              <a:pPr marL="82296" marR="0" lvl="0" indent="-82296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1020"/>
                <a:buFont typeface="Arial"/>
                <a:buChar char="•"/>
              </a:pPr>
              <a:r>
                <a:rPr lang="en-US" sz="12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Before &amp; after gallery</a:t>
              </a:r>
              <a:endParaRPr/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7540195" y="4550386"/>
            <a:ext cx="2233332" cy="1498202"/>
            <a:chOff x="3038882" y="713656"/>
            <a:chExt cx="2233332" cy="1498202"/>
          </a:xfrm>
        </p:grpSpPr>
        <p:grpSp>
          <p:nvGrpSpPr>
            <p:cNvPr id="140" name="Google Shape;140;p2"/>
            <p:cNvGrpSpPr/>
            <p:nvPr/>
          </p:nvGrpSpPr>
          <p:grpSpPr>
            <a:xfrm>
              <a:off x="3042569" y="1214930"/>
              <a:ext cx="211072" cy="237744"/>
              <a:chOff x="4040188" y="2566988"/>
              <a:chExt cx="2185987" cy="2462212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4040188" y="2566988"/>
                <a:ext cx="2185987" cy="2462212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839" extrusionOk="0">
                    <a:moveTo>
                      <a:pt x="5455" y="1491"/>
                    </a:moveTo>
                    <a:lnTo>
                      <a:pt x="5455" y="1491"/>
                    </a:lnTo>
                    <a:cubicBezTo>
                      <a:pt x="5519" y="1534"/>
                      <a:pt x="5519" y="1534"/>
                      <a:pt x="5519" y="1534"/>
                    </a:cubicBezTo>
                    <a:cubicBezTo>
                      <a:pt x="5667" y="1641"/>
                      <a:pt x="5859" y="1620"/>
                      <a:pt x="5966" y="1470"/>
                    </a:cubicBezTo>
                    <a:cubicBezTo>
                      <a:pt x="6072" y="1321"/>
                      <a:pt x="6030" y="1129"/>
                      <a:pt x="5902" y="1023"/>
                    </a:cubicBezTo>
                    <a:cubicBezTo>
                      <a:pt x="5178" y="491"/>
                      <a:pt x="5178" y="491"/>
                      <a:pt x="5178" y="491"/>
                    </a:cubicBezTo>
                    <a:cubicBezTo>
                      <a:pt x="5028" y="405"/>
                      <a:pt x="4837" y="426"/>
                      <a:pt x="4730" y="576"/>
                    </a:cubicBezTo>
                    <a:cubicBezTo>
                      <a:pt x="4623" y="703"/>
                      <a:pt x="4666" y="895"/>
                      <a:pt x="4794" y="1002"/>
                    </a:cubicBezTo>
                    <a:cubicBezTo>
                      <a:pt x="4879" y="1065"/>
                      <a:pt x="4879" y="1065"/>
                      <a:pt x="4879" y="1065"/>
                    </a:cubicBezTo>
                    <a:cubicBezTo>
                      <a:pt x="4666" y="1343"/>
                      <a:pt x="4666" y="1343"/>
                      <a:pt x="4666" y="1343"/>
                    </a:cubicBezTo>
                    <a:cubicBezTo>
                      <a:pt x="4282" y="1108"/>
                      <a:pt x="3856" y="938"/>
                      <a:pt x="3388" y="895"/>
                    </a:cubicBezTo>
                    <a:cubicBezTo>
                      <a:pt x="3388" y="618"/>
                      <a:pt x="3388" y="618"/>
                      <a:pt x="3388" y="618"/>
                    </a:cubicBezTo>
                    <a:cubicBezTo>
                      <a:pt x="3473" y="618"/>
                      <a:pt x="3473" y="618"/>
                      <a:pt x="3473" y="618"/>
                    </a:cubicBezTo>
                    <a:cubicBezTo>
                      <a:pt x="3643" y="618"/>
                      <a:pt x="3792" y="491"/>
                      <a:pt x="3792" y="320"/>
                    </a:cubicBezTo>
                    <a:cubicBezTo>
                      <a:pt x="3792" y="128"/>
                      <a:pt x="3643" y="0"/>
                      <a:pt x="3473" y="0"/>
                    </a:cubicBezTo>
                    <a:cubicBezTo>
                      <a:pt x="2579" y="0"/>
                      <a:pt x="2579" y="0"/>
                      <a:pt x="2579" y="0"/>
                    </a:cubicBezTo>
                    <a:cubicBezTo>
                      <a:pt x="2408" y="0"/>
                      <a:pt x="2259" y="128"/>
                      <a:pt x="2259" y="320"/>
                    </a:cubicBezTo>
                    <a:cubicBezTo>
                      <a:pt x="2259" y="491"/>
                      <a:pt x="2408" y="618"/>
                      <a:pt x="2579" y="618"/>
                    </a:cubicBezTo>
                    <a:cubicBezTo>
                      <a:pt x="2664" y="618"/>
                      <a:pt x="2664" y="618"/>
                      <a:pt x="2664" y="618"/>
                    </a:cubicBezTo>
                    <a:cubicBezTo>
                      <a:pt x="2664" y="895"/>
                      <a:pt x="2664" y="895"/>
                      <a:pt x="2664" y="895"/>
                    </a:cubicBezTo>
                    <a:cubicBezTo>
                      <a:pt x="2217" y="938"/>
                      <a:pt x="1769" y="1108"/>
                      <a:pt x="1407" y="1343"/>
                    </a:cubicBezTo>
                    <a:cubicBezTo>
                      <a:pt x="1194" y="1065"/>
                      <a:pt x="1194" y="1065"/>
                      <a:pt x="1194" y="1065"/>
                    </a:cubicBezTo>
                    <a:cubicBezTo>
                      <a:pt x="1258" y="1002"/>
                      <a:pt x="1258" y="1002"/>
                      <a:pt x="1258" y="1002"/>
                    </a:cubicBezTo>
                    <a:cubicBezTo>
                      <a:pt x="1407" y="895"/>
                      <a:pt x="1428" y="703"/>
                      <a:pt x="1321" y="576"/>
                    </a:cubicBezTo>
                    <a:cubicBezTo>
                      <a:pt x="1215" y="426"/>
                      <a:pt x="1023" y="405"/>
                      <a:pt x="874" y="491"/>
                    </a:cubicBezTo>
                    <a:cubicBezTo>
                      <a:pt x="171" y="1023"/>
                      <a:pt x="171" y="1023"/>
                      <a:pt x="171" y="1023"/>
                    </a:cubicBezTo>
                    <a:cubicBezTo>
                      <a:pt x="22" y="1129"/>
                      <a:pt x="0" y="1343"/>
                      <a:pt x="107" y="1470"/>
                    </a:cubicBezTo>
                    <a:cubicBezTo>
                      <a:pt x="192" y="1620"/>
                      <a:pt x="406" y="1641"/>
                      <a:pt x="533" y="1534"/>
                    </a:cubicBezTo>
                    <a:cubicBezTo>
                      <a:pt x="618" y="1491"/>
                      <a:pt x="618" y="1491"/>
                      <a:pt x="618" y="1491"/>
                    </a:cubicBezTo>
                    <a:cubicBezTo>
                      <a:pt x="853" y="1811"/>
                      <a:pt x="853" y="1811"/>
                      <a:pt x="853" y="1811"/>
                    </a:cubicBezTo>
                    <a:cubicBezTo>
                      <a:pt x="341" y="2344"/>
                      <a:pt x="43" y="3068"/>
                      <a:pt x="43" y="3855"/>
                    </a:cubicBezTo>
                    <a:cubicBezTo>
                      <a:pt x="43" y="5496"/>
                      <a:pt x="1385" y="6838"/>
                      <a:pt x="3025" y="6838"/>
                    </a:cubicBezTo>
                    <a:cubicBezTo>
                      <a:pt x="4687" y="6838"/>
                      <a:pt x="6008" y="5496"/>
                      <a:pt x="6008" y="3855"/>
                    </a:cubicBezTo>
                    <a:cubicBezTo>
                      <a:pt x="6008" y="3068"/>
                      <a:pt x="5710" y="2344"/>
                      <a:pt x="5199" y="1811"/>
                    </a:cubicBezTo>
                    <a:lnTo>
                      <a:pt x="5455" y="1491"/>
                    </a:lnTo>
                    <a:close/>
                    <a:moveTo>
                      <a:pt x="5305" y="3855"/>
                    </a:moveTo>
                    <a:lnTo>
                      <a:pt x="5305" y="3855"/>
                    </a:lnTo>
                    <a:cubicBezTo>
                      <a:pt x="5305" y="5113"/>
                      <a:pt x="4282" y="6135"/>
                      <a:pt x="3025" y="6135"/>
                    </a:cubicBezTo>
                    <a:cubicBezTo>
                      <a:pt x="1769" y="6135"/>
                      <a:pt x="746" y="5113"/>
                      <a:pt x="746" y="3855"/>
                    </a:cubicBezTo>
                    <a:cubicBezTo>
                      <a:pt x="746" y="2599"/>
                      <a:pt x="1769" y="1577"/>
                      <a:pt x="3025" y="1577"/>
                    </a:cubicBezTo>
                    <a:cubicBezTo>
                      <a:pt x="4282" y="1577"/>
                      <a:pt x="5305" y="2599"/>
                      <a:pt x="5305" y="3855"/>
                    </a:cubicBezTo>
                    <a:close/>
                  </a:path>
                </a:pathLst>
              </a:custGeom>
              <a:solidFill>
                <a:srgbClr val="4F4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5129213" y="3303588"/>
                <a:ext cx="652462" cy="1303337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36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809"/>
                      <a:pt x="0" y="1809"/>
                      <a:pt x="0" y="1809"/>
                    </a:cubicBezTo>
                    <a:cubicBezTo>
                      <a:pt x="0" y="3620"/>
                      <a:pt x="0" y="3620"/>
                      <a:pt x="0" y="3620"/>
                    </a:cubicBezTo>
                    <a:cubicBezTo>
                      <a:pt x="1002" y="3620"/>
                      <a:pt x="1812" y="2811"/>
                      <a:pt x="1812" y="1809"/>
                    </a:cubicBezTo>
                    <a:cubicBezTo>
                      <a:pt x="1812" y="809"/>
                      <a:pt x="1002" y="0"/>
                      <a:pt x="0" y="0"/>
                    </a:cubicBezTo>
                  </a:path>
                </a:pathLst>
              </a:custGeom>
              <a:solidFill>
                <a:srgbClr val="4F4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3" name="Google Shape;143;p2"/>
            <p:cNvSpPr txBox="1"/>
            <p:nvPr/>
          </p:nvSpPr>
          <p:spPr>
            <a:xfrm>
              <a:off x="3315215" y="1240042"/>
              <a:ext cx="1804192" cy="206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2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30 minute investment</a:t>
              </a:r>
              <a:endParaRPr/>
            </a:p>
          </p:txBody>
        </p:sp>
        <p:sp>
          <p:nvSpPr>
            <p:cNvPr id="144" name="Google Shape;144;p2"/>
            <p:cNvSpPr txBox="1"/>
            <p:nvPr/>
          </p:nvSpPr>
          <p:spPr>
            <a:xfrm>
              <a:off x="3038882" y="713656"/>
              <a:ext cx="2144820" cy="4250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75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2A83A2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marR="0" lvl="0" indent="0" algn="l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4F40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I’m Budgeting</a:t>
              </a:r>
              <a:endParaRPr dirty="0">
                <a:solidFill>
                  <a:srgbClr val="4F40FF"/>
                </a:solidFill>
              </a:endParaRPr>
            </a:p>
          </p:txBody>
        </p:sp>
        <p:sp>
          <p:nvSpPr>
            <p:cNvPr id="146" name="Google Shape;146;p2"/>
            <p:cNvSpPr txBox="1"/>
            <p:nvPr/>
          </p:nvSpPr>
          <p:spPr>
            <a:xfrm>
              <a:off x="3322277" y="1552115"/>
              <a:ext cx="1949937" cy="659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250" rIns="0" bIns="0" anchor="t" anchorCtr="0">
              <a:noAutofit/>
            </a:bodyPr>
            <a:lstStyle/>
            <a:p>
              <a:pPr marL="82296" marR="0" lvl="0" indent="-8229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20"/>
                <a:buFont typeface="Arial"/>
                <a:buChar char="•"/>
              </a:pPr>
              <a:r>
                <a:rPr lang="en-US" sz="12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Project survey</a:t>
              </a:r>
              <a:endParaRPr/>
            </a:p>
            <a:p>
              <a:pPr marL="82296" marR="0" lvl="0" indent="-82296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1020"/>
                <a:buFont typeface="Arial"/>
                <a:buChar char="•"/>
              </a:pPr>
              <a:r>
                <a:rPr lang="en-US" sz="12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Pricing guide</a:t>
              </a:r>
              <a:endParaRPr/>
            </a:p>
            <a:p>
              <a:pPr marL="82296" marR="0" lvl="0" indent="-82296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1020"/>
                <a:buFont typeface="Arial"/>
                <a:buChar char="•"/>
              </a:pPr>
              <a:r>
                <a:rPr lang="en-US" sz="12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Project calculators</a:t>
              </a:r>
              <a:endParaRPr/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939473" y="3238550"/>
            <a:ext cx="702768" cy="321385"/>
            <a:chOff x="4317886" y="3511780"/>
            <a:chExt cx="702768" cy="321385"/>
          </a:xfrm>
        </p:grpSpPr>
        <p:grpSp>
          <p:nvGrpSpPr>
            <p:cNvPr id="148" name="Google Shape;148;p2"/>
            <p:cNvGrpSpPr/>
            <p:nvPr/>
          </p:nvGrpSpPr>
          <p:grpSpPr>
            <a:xfrm>
              <a:off x="4323256" y="3511780"/>
              <a:ext cx="697398" cy="129319"/>
              <a:chOff x="4326486" y="3508549"/>
              <a:chExt cx="715987" cy="132766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4326486" y="3508549"/>
                <a:ext cx="132766" cy="132766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48" extrusionOk="0">
                    <a:moveTo>
                      <a:pt x="123" y="206"/>
                    </a:moveTo>
                    <a:lnTo>
                      <a:pt x="41" y="247"/>
                    </a:lnTo>
                    <a:lnTo>
                      <a:pt x="55" y="151"/>
                    </a:lnTo>
                    <a:lnTo>
                      <a:pt x="0" y="96"/>
                    </a:lnTo>
                    <a:lnTo>
                      <a:pt x="82" y="83"/>
                    </a:lnTo>
                    <a:lnTo>
                      <a:pt x="123" y="0"/>
                    </a:lnTo>
                    <a:lnTo>
                      <a:pt x="165" y="83"/>
                    </a:lnTo>
                    <a:lnTo>
                      <a:pt x="247" y="96"/>
                    </a:lnTo>
                    <a:lnTo>
                      <a:pt x="192" y="151"/>
                    </a:lnTo>
                    <a:lnTo>
                      <a:pt x="205" y="247"/>
                    </a:lnTo>
                    <a:lnTo>
                      <a:pt x="123" y="206"/>
                    </a:lnTo>
                  </a:path>
                </a:pathLst>
              </a:custGeom>
              <a:solidFill>
                <a:srgbClr val="FBB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470513" y="3508549"/>
                <a:ext cx="132766" cy="132766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48" extrusionOk="0">
                    <a:moveTo>
                      <a:pt x="123" y="206"/>
                    </a:moveTo>
                    <a:lnTo>
                      <a:pt x="41" y="247"/>
                    </a:lnTo>
                    <a:lnTo>
                      <a:pt x="55" y="151"/>
                    </a:lnTo>
                    <a:lnTo>
                      <a:pt x="0" y="96"/>
                    </a:lnTo>
                    <a:lnTo>
                      <a:pt x="82" y="83"/>
                    </a:lnTo>
                    <a:lnTo>
                      <a:pt x="123" y="0"/>
                    </a:lnTo>
                    <a:lnTo>
                      <a:pt x="164" y="83"/>
                    </a:lnTo>
                    <a:lnTo>
                      <a:pt x="246" y="96"/>
                    </a:lnTo>
                    <a:lnTo>
                      <a:pt x="178" y="151"/>
                    </a:lnTo>
                    <a:lnTo>
                      <a:pt x="192" y="247"/>
                    </a:lnTo>
                    <a:lnTo>
                      <a:pt x="123" y="206"/>
                    </a:lnTo>
                  </a:path>
                </a:pathLst>
              </a:custGeom>
              <a:solidFill>
                <a:srgbClr val="FBB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614541" y="3508549"/>
                <a:ext cx="139878" cy="132766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48" extrusionOk="0">
                    <a:moveTo>
                      <a:pt x="123" y="206"/>
                    </a:moveTo>
                    <a:lnTo>
                      <a:pt x="55" y="247"/>
                    </a:lnTo>
                    <a:lnTo>
                      <a:pt x="69" y="151"/>
                    </a:lnTo>
                    <a:lnTo>
                      <a:pt x="0" y="96"/>
                    </a:lnTo>
                    <a:lnTo>
                      <a:pt x="96" y="83"/>
                    </a:lnTo>
                    <a:lnTo>
                      <a:pt x="123" y="0"/>
                    </a:lnTo>
                    <a:lnTo>
                      <a:pt x="164" y="83"/>
                    </a:lnTo>
                    <a:lnTo>
                      <a:pt x="260" y="96"/>
                    </a:lnTo>
                    <a:lnTo>
                      <a:pt x="192" y="151"/>
                    </a:lnTo>
                    <a:lnTo>
                      <a:pt x="205" y="247"/>
                    </a:lnTo>
                    <a:lnTo>
                      <a:pt x="123" y="206"/>
                    </a:lnTo>
                  </a:path>
                </a:pathLst>
              </a:custGeom>
              <a:solidFill>
                <a:srgbClr val="FBB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4765680" y="3508549"/>
                <a:ext cx="132766" cy="132766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48" extrusionOk="0">
                    <a:moveTo>
                      <a:pt x="123" y="206"/>
                    </a:moveTo>
                    <a:lnTo>
                      <a:pt x="54" y="247"/>
                    </a:lnTo>
                    <a:lnTo>
                      <a:pt x="68" y="151"/>
                    </a:lnTo>
                    <a:lnTo>
                      <a:pt x="0" y="96"/>
                    </a:lnTo>
                    <a:lnTo>
                      <a:pt x="82" y="83"/>
                    </a:lnTo>
                    <a:lnTo>
                      <a:pt x="123" y="0"/>
                    </a:lnTo>
                    <a:lnTo>
                      <a:pt x="164" y="83"/>
                    </a:lnTo>
                    <a:lnTo>
                      <a:pt x="246" y="96"/>
                    </a:lnTo>
                    <a:lnTo>
                      <a:pt x="192" y="151"/>
                    </a:lnTo>
                    <a:lnTo>
                      <a:pt x="205" y="247"/>
                    </a:lnTo>
                    <a:lnTo>
                      <a:pt x="123" y="206"/>
                    </a:lnTo>
                  </a:path>
                </a:pathLst>
              </a:custGeom>
              <a:solidFill>
                <a:srgbClr val="FBB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4909707" y="3508549"/>
                <a:ext cx="132766" cy="132766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48" extrusionOk="0">
                    <a:moveTo>
                      <a:pt x="124" y="206"/>
                    </a:moveTo>
                    <a:lnTo>
                      <a:pt x="42" y="247"/>
                    </a:lnTo>
                    <a:lnTo>
                      <a:pt x="55" y="151"/>
                    </a:lnTo>
                    <a:lnTo>
                      <a:pt x="0" y="96"/>
                    </a:lnTo>
                    <a:lnTo>
                      <a:pt x="83" y="83"/>
                    </a:lnTo>
                    <a:lnTo>
                      <a:pt x="124" y="0"/>
                    </a:lnTo>
                    <a:lnTo>
                      <a:pt x="165" y="83"/>
                    </a:lnTo>
                    <a:lnTo>
                      <a:pt x="247" y="96"/>
                    </a:lnTo>
                    <a:lnTo>
                      <a:pt x="179" y="151"/>
                    </a:lnTo>
                    <a:lnTo>
                      <a:pt x="192" y="247"/>
                    </a:lnTo>
                    <a:lnTo>
                      <a:pt x="124" y="206"/>
                    </a:lnTo>
                  </a:path>
                </a:pathLst>
              </a:custGeom>
              <a:solidFill>
                <a:srgbClr val="FBB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" name="Google Shape;154;p2"/>
            <p:cNvSpPr txBox="1"/>
            <p:nvPr/>
          </p:nvSpPr>
          <p:spPr>
            <a:xfrm>
              <a:off x="4317886" y="3671949"/>
              <a:ext cx="616413" cy="161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7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Times New Roman"/>
                <a:buNone/>
              </a:pPr>
              <a:r>
                <a:rPr lang="en-US" sz="1000">
                  <a:solidFill>
                    <a:srgbClr val="1C1C1C"/>
                  </a:solidFill>
                  <a:latin typeface="Roboto"/>
                  <a:ea typeface="Roboto"/>
                  <a:cs typeface="Roboto"/>
                  <a:sym typeface="Roboto"/>
                </a:rPr>
                <a:t>Best Lead</a:t>
              </a:r>
              <a:endParaRPr/>
            </a:p>
          </p:txBody>
        </p:sp>
      </p:grpSp>
      <p:grpSp>
        <p:nvGrpSpPr>
          <p:cNvPr id="155" name="Google Shape;155;p2"/>
          <p:cNvGrpSpPr/>
          <p:nvPr/>
        </p:nvGrpSpPr>
        <p:grpSpPr>
          <a:xfrm>
            <a:off x="4149790" y="4414833"/>
            <a:ext cx="616413" cy="321385"/>
            <a:chOff x="4317886" y="3511780"/>
            <a:chExt cx="616413" cy="321385"/>
          </a:xfrm>
        </p:grpSpPr>
        <p:grpSp>
          <p:nvGrpSpPr>
            <p:cNvPr id="156" name="Google Shape;156;p2"/>
            <p:cNvGrpSpPr/>
            <p:nvPr/>
          </p:nvGrpSpPr>
          <p:grpSpPr>
            <a:xfrm>
              <a:off x="4323253" y="3511780"/>
              <a:ext cx="557110" cy="129319"/>
              <a:chOff x="4326486" y="3508549"/>
              <a:chExt cx="571960" cy="132766"/>
            </a:xfrm>
          </p:grpSpPr>
          <p:sp>
            <p:nvSpPr>
              <p:cNvPr id="157" name="Google Shape;157;p2"/>
              <p:cNvSpPr/>
              <p:nvPr/>
            </p:nvSpPr>
            <p:spPr>
              <a:xfrm>
                <a:off x="4326486" y="3508549"/>
                <a:ext cx="132766" cy="132766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48" extrusionOk="0">
                    <a:moveTo>
                      <a:pt x="123" y="206"/>
                    </a:moveTo>
                    <a:lnTo>
                      <a:pt x="41" y="247"/>
                    </a:lnTo>
                    <a:lnTo>
                      <a:pt x="55" y="151"/>
                    </a:lnTo>
                    <a:lnTo>
                      <a:pt x="0" y="96"/>
                    </a:lnTo>
                    <a:lnTo>
                      <a:pt x="82" y="83"/>
                    </a:lnTo>
                    <a:lnTo>
                      <a:pt x="123" y="0"/>
                    </a:lnTo>
                    <a:lnTo>
                      <a:pt x="165" y="83"/>
                    </a:lnTo>
                    <a:lnTo>
                      <a:pt x="247" y="96"/>
                    </a:lnTo>
                    <a:lnTo>
                      <a:pt x="192" y="151"/>
                    </a:lnTo>
                    <a:lnTo>
                      <a:pt x="205" y="247"/>
                    </a:lnTo>
                    <a:lnTo>
                      <a:pt x="123" y="206"/>
                    </a:lnTo>
                  </a:path>
                </a:pathLst>
              </a:custGeom>
              <a:solidFill>
                <a:srgbClr val="FBB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4470513" y="3508549"/>
                <a:ext cx="132766" cy="132766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48" extrusionOk="0">
                    <a:moveTo>
                      <a:pt x="123" y="206"/>
                    </a:moveTo>
                    <a:lnTo>
                      <a:pt x="41" y="247"/>
                    </a:lnTo>
                    <a:lnTo>
                      <a:pt x="55" y="151"/>
                    </a:lnTo>
                    <a:lnTo>
                      <a:pt x="0" y="96"/>
                    </a:lnTo>
                    <a:lnTo>
                      <a:pt x="82" y="83"/>
                    </a:lnTo>
                    <a:lnTo>
                      <a:pt x="123" y="0"/>
                    </a:lnTo>
                    <a:lnTo>
                      <a:pt x="164" y="83"/>
                    </a:lnTo>
                    <a:lnTo>
                      <a:pt x="246" y="96"/>
                    </a:lnTo>
                    <a:lnTo>
                      <a:pt x="178" y="151"/>
                    </a:lnTo>
                    <a:lnTo>
                      <a:pt x="192" y="247"/>
                    </a:lnTo>
                    <a:lnTo>
                      <a:pt x="123" y="206"/>
                    </a:lnTo>
                  </a:path>
                </a:pathLst>
              </a:custGeom>
              <a:solidFill>
                <a:srgbClr val="FBB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4614541" y="3508549"/>
                <a:ext cx="139878" cy="132766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48" extrusionOk="0">
                    <a:moveTo>
                      <a:pt x="123" y="206"/>
                    </a:moveTo>
                    <a:lnTo>
                      <a:pt x="55" y="247"/>
                    </a:lnTo>
                    <a:lnTo>
                      <a:pt x="69" y="151"/>
                    </a:lnTo>
                    <a:lnTo>
                      <a:pt x="0" y="96"/>
                    </a:lnTo>
                    <a:lnTo>
                      <a:pt x="96" y="83"/>
                    </a:lnTo>
                    <a:lnTo>
                      <a:pt x="123" y="0"/>
                    </a:lnTo>
                    <a:lnTo>
                      <a:pt x="164" y="83"/>
                    </a:lnTo>
                    <a:lnTo>
                      <a:pt x="260" y="96"/>
                    </a:lnTo>
                    <a:lnTo>
                      <a:pt x="192" y="151"/>
                    </a:lnTo>
                    <a:lnTo>
                      <a:pt x="205" y="247"/>
                    </a:lnTo>
                    <a:lnTo>
                      <a:pt x="123" y="206"/>
                    </a:lnTo>
                  </a:path>
                </a:pathLst>
              </a:custGeom>
              <a:solidFill>
                <a:srgbClr val="FBB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4765680" y="3508549"/>
                <a:ext cx="132766" cy="132766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48" extrusionOk="0">
                    <a:moveTo>
                      <a:pt x="123" y="206"/>
                    </a:moveTo>
                    <a:lnTo>
                      <a:pt x="54" y="247"/>
                    </a:lnTo>
                    <a:lnTo>
                      <a:pt x="68" y="151"/>
                    </a:lnTo>
                    <a:lnTo>
                      <a:pt x="0" y="96"/>
                    </a:lnTo>
                    <a:lnTo>
                      <a:pt x="82" y="83"/>
                    </a:lnTo>
                    <a:lnTo>
                      <a:pt x="123" y="0"/>
                    </a:lnTo>
                    <a:lnTo>
                      <a:pt x="164" y="83"/>
                    </a:lnTo>
                    <a:lnTo>
                      <a:pt x="246" y="96"/>
                    </a:lnTo>
                    <a:lnTo>
                      <a:pt x="192" y="151"/>
                    </a:lnTo>
                    <a:lnTo>
                      <a:pt x="205" y="247"/>
                    </a:lnTo>
                    <a:lnTo>
                      <a:pt x="123" y="206"/>
                    </a:lnTo>
                  </a:path>
                </a:pathLst>
              </a:custGeom>
              <a:solidFill>
                <a:srgbClr val="FBB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1" name="Google Shape;161;p2"/>
            <p:cNvSpPr txBox="1"/>
            <p:nvPr/>
          </p:nvSpPr>
          <p:spPr>
            <a:xfrm>
              <a:off x="4317886" y="3671949"/>
              <a:ext cx="616413" cy="161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7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Times New Roman"/>
                <a:buNone/>
              </a:pPr>
              <a:r>
                <a:rPr lang="en-US" sz="1000">
                  <a:solidFill>
                    <a:srgbClr val="1C1C1C"/>
                  </a:solidFill>
                  <a:latin typeface="Roboto"/>
                  <a:ea typeface="Roboto"/>
                  <a:cs typeface="Roboto"/>
                  <a:sym typeface="Roboto"/>
                </a:rPr>
                <a:t>Great Lead</a:t>
              </a:r>
              <a:endParaRPr/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6648007" y="4414833"/>
            <a:ext cx="731216" cy="321385"/>
            <a:chOff x="4317886" y="3511780"/>
            <a:chExt cx="731216" cy="321385"/>
          </a:xfrm>
        </p:grpSpPr>
        <p:grpSp>
          <p:nvGrpSpPr>
            <p:cNvPr id="163" name="Google Shape;163;p2"/>
            <p:cNvGrpSpPr/>
            <p:nvPr/>
          </p:nvGrpSpPr>
          <p:grpSpPr>
            <a:xfrm>
              <a:off x="4323249" y="3511780"/>
              <a:ext cx="416822" cy="129319"/>
              <a:chOff x="4326486" y="3508549"/>
              <a:chExt cx="427933" cy="132766"/>
            </a:xfrm>
          </p:grpSpPr>
          <p:sp>
            <p:nvSpPr>
              <p:cNvPr id="164" name="Google Shape;164;p2"/>
              <p:cNvSpPr/>
              <p:nvPr/>
            </p:nvSpPr>
            <p:spPr>
              <a:xfrm>
                <a:off x="4326486" y="3508549"/>
                <a:ext cx="132766" cy="132766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48" extrusionOk="0">
                    <a:moveTo>
                      <a:pt x="123" y="206"/>
                    </a:moveTo>
                    <a:lnTo>
                      <a:pt x="41" y="247"/>
                    </a:lnTo>
                    <a:lnTo>
                      <a:pt x="55" y="151"/>
                    </a:lnTo>
                    <a:lnTo>
                      <a:pt x="0" y="96"/>
                    </a:lnTo>
                    <a:lnTo>
                      <a:pt x="82" y="83"/>
                    </a:lnTo>
                    <a:lnTo>
                      <a:pt x="123" y="0"/>
                    </a:lnTo>
                    <a:lnTo>
                      <a:pt x="165" y="83"/>
                    </a:lnTo>
                    <a:lnTo>
                      <a:pt x="247" y="96"/>
                    </a:lnTo>
                    <a:lnTo>
                      <a:pt x="192" y="151"/>
                    </a:lnTo>
                    <a:lnTo>
                      <a:pt x="205" y="247"/>
                    </a:lnTo>
                    <a:lnTo>
                      <a:pt x="123" y="206"/>
                    </a:lnTo>
                  </a:path>
                </a:pathLst>
              </a:custGeom>
              <a:solidFill>
                <a:srgbClr val="FBB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4470513" y="3508549"/>
                <a:ext cx="132766" cy="132766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48" extrusionOk="0">
                    <a:moveTo>
                      <a:pt x="123" y="206"/>
                    </a:moveTo>
                    <a:lnTo>
                      <a:pt x="41" y="247"/>
                    </a:lnTo>
                    <a:lnTo>
                      <a:pt x="55" y="151"/>
                    </a:lnTo>
                    <a:lnTo>
                      <a:pt x="0" y="96"/>
                    </a:lnTo>
                    <a:lnTo>
                      <a:pt x="82" y="83"/>
                    </a:lnTo>
                    <a:lnTo>
                      <a:pt x="123" y="0"/>
                    </a:lnTo>
                    <a:lnTo>
                      <a:pt x="164" y="83"/>
                    </a:lnTo>
                    <a:lnTo>
                      <a:pt x="246" y="96"/>
                    </a:lnTo>
                    <a:lnTo>
                      <a:pt x="178" y="151"/>
                    </a:lnTo>
                    <a:lnTo>
                      <a:pt x="192" y="247"/>
                    </a:lnTo>
                    <a:lnTo>
                      <a:pt x="123" y="206"/>
                    </a:lnTo>
                  </a:path>
                </a:pathLst>
              </a:custGeom>
              <a:solidFill>
                <a:srgbClr val="FBB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614541" y="3508549"/>
                <a:ext cx="139878" cy="132766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48" extrusionOk="0">
                    <a:moveTo>
                      <a:pt x="123" y="206"/>
                    </a:moveTo>
                    <a:lnTo>
                      <a:pt x="55" y="247"/>
                    </a:lnTo>
                    <a:lnTo>
                      <a:pt x="69" y="151"/>
                    </a:lnTo>
                    <a:lnTo>
                      <a:pt x="0" y="96"/>
                    </a:lnTo>
                    <a:lnTo>
                      <a:pt x="96" y="83"/>
                    </a:lnTo>
                    <a:lnTo>
                      <a:pt x="123" y="0"/>
                    </a:lnTo>
                    <a:lnTo>
                      <a:pt x="164" y="83"/>
                    </a:lnTo>
                    <a:lnTo>
                      <a:pt x="260" y="96"/>
                    </a:lnTo>
                    <a:lnTo>
                      <a:pt x="192" y="151"/>
                    </a:lnTo>
                    <a:lnTo>
                      <a:pt x="205" y="247"/>
                    </a:lnTo>
                    <a:lnTo>
                      <a:pt x="123" y="206"/>
                    </a:lnTo>
                  </a:path>
                </a:pathLst>
              </a:custGeom>
              <a:solidFill>
                <a:srgbClr val="FBB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" name="Google Shape;167;p2"/>
            <p:cNvSpPr txBox="1"/>
            <p:nvPr/>
          </p:nvSpPr>
          <p:spPr>
            <a:xfrm>
              <a:off x="4317886" y="3671949"/>
              <a:ext cx="731216" cy="161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7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Times New Roman"/>
                <a:buNone/>
              </a:pPr>
              <a:r>
                <a:rPr lang="en-US" sz="1000">
                  <a:solidFill>
                    <a:srgbClr val="1C1C1C"/>
                  </a:solidFill>
                  <a:latin typeface="Roboto"/>
                  <a:ea typeface="Roboto"/>
                  <a:cs typeface="Roboto"/>
                  <a:sym typeface="Roboto"/>
                </a:rPr>
                <a:t>Better Lead</a:t>
              </a:r>
              <a:endParaRPr/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6780344" y="3238550"/>
            <a:ext cx="731216" cy="321385"/>
            <a:chOff x="4317886" y="3511780"/>
            <a:chExt cx="731216" cy="321385"/>
          </a:xfrm>
        </p:grpSpPr>
        <p:grpSp>
          <p:nvGrpSpPr>
            <p:cNvPr id="169" name="Google Shape;169;p2"/>
            <p:cNvGrpSpPr/>
            <p:nvPr/>
          </p:nvGrpSpPr>
          <p:grpSpPr>
            <a:xfrm>
              <a:off x="4323245" y="3511780"/>
              <a:ext cx="269606" cy="129319"/>
              <a:chOff x="4326486" y="3508549"/>
              <a:chExt cx="276793" cy="132766"/>
            </a:xfrm>
          </p:grpSpPr>
          <p:sp>
            <p:nvSpPr>
              <p:cNvPr id="170" name="Google Shape;170;p2"/>
              <p:cNvSpPr/>
              <p:nvPr/>
            </p:nvSpPr>
            <p:spPr>
              <a:xfrm>
                <a:off x="4326486" y="3508549"/>
                <a:ext cx="132766" cy="132766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48" extrusionOk="0">
                    <a:moveTo>
                      <a:pt x="123" y="206"/>
                    </a:moveTo>
                    <a:lnTo>
                      <a:pt x="41" y="247"/>
                    </a:lnTo>
                    <a:lnTo>
                      <a:pt x="55" y="151"/>
                    </a:lnTo>
                    <a:lnTo>
                      <a:pt x="0" y="96"/>
                    </a:lnTo>
                    <a:lnTo>
                      <a:pt x="82" y="83"/>
                    </a:lnTo>
                    <a:lnTo>
                      <a:pt x="123" y="0"/>
                    </a:lnTo>
                    <a:lnTo>
                      <a:pt x="165" y="83"/>
                    </a:lnTo>
                    <a:lnTo>
                      <a:pt x="247" y="96"/>
                    </a:lnTo>
                    <a:lnTo>
                      <a:pt x="192" y="151"/>
                    </a:lnTo>
                    <a:lnTo>
                      <a:pt x="205" y="247"/>
                    </a:lnTo>
                    <a:lnTo>
                      <a:pt x="123" y="206"/>
                    </a:lnTo>
                  </a:path>
                </a:pathLst>
              </a:custGeom>
              <a:solidFill>
                <a:srgbClr val="FBB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4470513" y="3508549"/>
                <a:ext cx="132766" cy="132766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48" extrusionOk="0">
                    <a:moveTo>
                      <a:pt x="123" y="206"/>
                    </a:moveTo>
                    <a:lnTo>
                      <a:pt x="41" y="247"/>
                    </a:lnTo>
                    <a:lnTo>
                      <a:pt x="55" y="151"/>
                    </a:lnTo>
                    <a:lnTo>
                      <a:pt x="0" y="96"/>
                    </a:lnTo>
                    <a:lnTo>
                      <a:pt x="82" y="83"/>
                    </a:lnTo>
                    <a:lnTo>
                      <a:pt x="123" y="0"/>
                    </a:lnTo>
                    <a:lnTo>
                      <a:pt x="164" y="83"/>
                    </a:lnTo>
                    <a:lnTo>
                      <a:pt x="246" y="96"/>
                    </a:lnTo>
                    <a:lnTo>
                      <a:pt x="178" y="151"/>
                    </a:lnTo>
                    <a:lnTo>
                      <a:pt x="192" y="247"/>
                    </a:lnTo>
                    <a:lnTo>
                      <a:pt x="123" y="206"/>
                    </a:lnTo>
                  </a:path>
                </a:pathLst>
              </a:custGeom>
              <a:solidFill>
                <a:srgbClr val="FBB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2"/>
            <p:cNvSpPr txBox="1"/>
            <p:nvPr/>
          </p:nvSpPr>
          <p:spPr>
            <a:xfrm>
              <a:off x="4317886" y="3671949"/>
              <a:ext cx="731216" cy="161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7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Times New Roman"/>
                <a:buNone/>
              </a:pPr>
              <a:r>
                <a:rPr lang="en-US" sz="1000">
                  <a:solidFill>
                    <a:srgbClr val="1C1C1C"/>
                  </a:solidFill>
                  <a:latin typeface="Roboto"/>
                  <a:ea typeface="Roboto"/>
                  <a:cs typeface="Roboto"/>
                  <a:sym typeface="Roboto"/>
                </a:rPr>
                <a:t>Good Lead</a:t>
              </a:r>
              <a:endParaRPr/>
            </a:p>
          </p:txBody>
        </p:sp>
      </p:grpSp>
      <p:grpSp>
        <p:nvGrpSpPr>
          <p:cNvPr id="173" name="Google Shape;173;p2"/>
          <p:cNvGrpSpPr/>
          <p:nvPr/>
        </p:nvGrpSpPr>
        <p:grpSpPr>
          <a:xfrm>
            <a:off x="5809517" y="2015486"/>
            <a:ext cx="731216" cy="321385"/>
            <a:chOff x="4317886" y="3511780"/>
            <a:chExt cx="731216" cy="321385"/>
          </a:xfrm>
        </p:grpSpPr>
        <p:sp>
          <p:nvSpPr>
            <p:cNvPr id="174" name="Google Shape;174;p2"/>
            <p:cNvSpPr/>
            <p:nvPr/>
          </p:nvSpPr>
          <p:spPr>
            <a:xfrm>
              <a:off x="4323255" y="3511780"/>
              <a:ext cx="129319" cy="129319"/>
            </a:xfrm>
            <a:custGeom>
              <a:avLst/>
              <a:gdLst/>
              <a:ahLst/>
              <a:cxnLst/>
              <a:rect l="l" t="t" r="r" b="b"/>
              <a:pathLst>
                <a:path w="248" h="248" extrusionOk="0">
                  <a:moveTo>
                    <a:pt x="123" y="206"/>
                  </a:moveTo>
                  <a:lnTo>
                    <a:pt x="41" y="247"/>
                  </a:lnTo>
                  <a:lnTo>
                    <a:pt x="55" y="151"/>
                  </a:lnTo>
                  <a:lnTo>
                    <a:pt x="0" y="96"/>
                  </a:lnTo>
                  <a:lnTo>
                    <a:pt x="82" y="83"/>
                  </a:lnTo>
                  <a:lnTo>
                    <a:pt x="123" y="0"/>
                  </a:lnTo>
                  <a:lnTo>
                    <a:pt x="165" y="83"/>
                  </a:lnTo>
                  <a:lnTo>
                    <a:pt x="247" y="96"/>
                  </a:lnTo>
                  <a:lnTo>
                    <a:pt x="192" y="151"/>
                  </a:lnTo>
                  <a:lnTo>
                    <a:pt x="205" y="247"/>
                  </a:lnTo>
                  <a:lnTo>
                    <a:pt x="123" y="206"/>
                  </a:lnTo>
                </a:path>
              </a:pathLst>
            </a:custGeom>
            <a:solidFill>
              <a:srgbClr val="FBB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 txBox="1"/>
            <p:nvPr/>
          </p:nvSpPr>
          <p:spPr>
            <a:xfrm>
              <a:off x="4317886" y="3671949"/>
              <a:ext cx="731216" cy="161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7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Times New Roman"/>
                <a:buNone/>
              </a:pPr>
              <a:r>
                <a:rPr lang="en-US" sz="1000" dirty="0">
                  <a:solidFill>
                    <a:srgbClr val="1C1C1C"/>
                  </a:solidFill>
                  <a:latin typeface="Roboto"/>
                  <a:ea typeface="Roboto"/>
                  <a:cs typeface="Roboto"/>
                  <a:sym typeface="Roboto"/>
                </a:rPr>
                <a:t>OK Lead</a:t>
              </a:r>
              <a:endParaRPr dirty="0"/>
            </a:p>
          </p:txBody>
        </p:sp>
      </p:grpSp>
      <p:pic>
        <p:nvPicPr>
          <p:cNvPr id="176" name="Google Shape;17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32177" y="5765650"/>
            <a:ext cx="861067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"/>
          <p:cNvSpPr txBox="1"/>
          <p:nvPr/>
        </p:nvSpPr>
        <p:spPr>
          <a:xfrm>
            <a:off x="9903840" y="6134205"/>
            <a:ext cx="1804192" cy="20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50" rIns="0" bIns="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1C1C1C"/>
                </a:solidFill>
                <a:latin typeface="Roboto Light"/>
                <a:ea typeface="Roboto Light"/>
                <a:cs typeface="Roboto Light"/>
                <a:sym typeface="Roboto Light"/>
              </a:rPr>
              <a:t>©2022 3D Cloud™ by Marxent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1C1C1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79" name="Google Shape;179;p2"/>
          <p:cNvGrpSpPr/>
          <p:nvPr/>
        </p:nvGrpSpPr>
        <p:grpSpPr>
          <a:xfrm>
            <a:off x="1134027" y="2883915"/>
            <a:ext cx="211226" cy="237744"/>
            <a:chOff x="687187" y="3287775"/>
            <a:chExt cx="211226" cy="237744"/>
          </a:xfrm>
          <a:solidFill>
            <a:srgbClr val="4F40FF"/>
          </a:solidFill>
        </p:grpSpPr>
        <p:sp>
          <p:nvSpPr>
            <p:cNvPr id="180" name="Google Shape;180;p2"/>
            <p:cNvSpPr/>
            <p:nvPr/>
          </p:nvSpPr>
          <p:spPr>
            <a:xfrm>
              <a:off x="687187" y="3287775"/>
              <a:ext cx="211226" cy="237744"/>
            </a:xfrm>
            <a:custGeom>
              <a:avLst/>
              <a:gdLst/>
              <a:ahLst/>
              <a:cxnLst/>
              <a:rect l="l" t="t" r="r" b="b"/>
              <a:pathLst>
                <a:path w="6075" h="6840" extrusionOk="0">
                  <a:moveTo>
                    <a:pt x="5456" y="1492"/>
                  </a:moveTo>
                  <a:lnTo>
                    <a:pt x="5456" y="1492"/>
                  </a:lnTo>
                  <a:cubicBezTo>
                    <a:pt x="5541" y="1535"/>
                    <a:pt x="5541" y="1535"/>
                    <a:pt x="5541" y="1535"/>
                  </a:cubicBezTo>
                  <a:cubicBezTo>
                    <a:pt x="5669" y="1641"/>
                    <a:pt x="5882" y="1620"/>
                    <a:pt x="5967" y="1470"/>
                  </a:cubicBezTo>
                  <a:cubicBezTo>
                    <a:pt x="6074" y="1321"/>
                    <a:pt x="6052" y="1130"/>
                    <a:pt x="5903" y="1023"/>
                  </a:cubicBezTo>
                  <a:cubicBezTo>
                    <a:pt x="5178" y="490"/>
                    <a:pt x="5178" y="490"/>
                    <a:pt x="5178" y="490"/>
                  </a:cubicBezTo>
                  <a:cubicBezTo>
                    <a:pt x="5051" y="405"/>
                    <a:pt x="4859" y="427"/>
                    <a:pt x="4752" y="575"/>
                  </a:cubicBezTo>
                  <a:cubicBezTo>
                    <a:pt x="4646" y="703"/>
                    <a:pt x="4667" y="895"/>
                    <a:pt x="4816" y="1001"/>
                  </a:cubicBezTo>
                  <a:cubicBezTo>
                    <a:pt x="4880" y="1065"/>
                    <a:pt x="4880" y="1065"/>
                    <a:pt x="4880" y="1065"/>
                  </a:cubicBezTo>
                  <a:cubicBezTo>
                    <a:pt x="4667" y="1342"/>
                    <a:pt x="4667" y="1342"/>
                    <a:pt x="4667" y="1342"/>
                  </a:cubicBezTo>
                  <a:cubicBezTo>
                    <a:pt x="4305" y="1108"/>
                    <a:pt x="3857" y="938"/>
                    <a:pt x="3388" y="895"/>
                  </a:cubicBezTo>
                  <a:cubicBezTo>
                    <a:pt x="3388" y="618"/>
                    <a:pt x="3388" y="618"/>
                    <a:pt x="3388" y="618"/>
                  </a:cubicBezTo>
                  <a:cubicBezTo>
                    <a:pt x="3495" y="618"/>
                    <a:pt x="3495" y="618"/>
                    <a:pt x="3495" y="618"/>
                  </a:cubicBezTo>
                  <a:cubicBezTo>
                    <a:pt x="3666" y="618"/>
                    <a:pt x="3815" y="490"/>
                    <a:pt x="3815" y="320"/>
                  </a:cubicBezTo>
                  <a:cubicBezTo>
                    <a:pt x="3815" y="128"/>
                    <a:pt x="3666" y="0"/>
                    <a:pt x="3495" y="0"/>
                  </a:cubicBezTo>
                  <a:cubicBezTo>
                    <a:pt x="2600" y="0"/>
                    <a:pt x="2600" y="0"/>
                    <a:pt x="2600" y="0"/>
                  </a:cubicBezTo>
                  <a:cubicBezTo>
                    <a:pt x="2430" y="0"/>
                    <a:pt x="2280" y="128"/>
                    <a:pt x="2280" y="320"/>
                  </a:cubicBezTo>
                  <a:cubicBezTo>
                    <a:pt x="2280" y="490"/>
                    <a:pt x="2430" y="618"/>
                    <a:pt x="2600" y="618"/>
                  </a:cubicBezTo>
                  <a:cubicBezTo>
                    <a:pt x="2685" y="618"/>
                    <a:pt x="2685" y="618"/>
                    <a:pt x="2685" y="618"/>
                  </a:cubicBezTo>
                  <a:cubicBezTo>
                    <a:pt x="2685" y="895"/>
                    <a:pt x="2685" y="895"/>
                    <a:pt x="2685" y="895"/>
                  </a:cubicBezTo>
                  <a:cubicBezTo>
                    <a:pt x="2217" y="938"/>
                    <a:pt x="1791" y="1108"/>
                    <a:pt x="1407" y="1342"/>
                  </a:cubicBezTo>
                  <a:cubicBezTo>
                    <a:pt x="1194" y="1065"/>
                    <a:pt x="1194" y="1065"/>
                    <a:pt x="1194" y="1065"/>
                  </a:cubicBezTo>
                  <a:cubicBezTo>
                    <a:pt x="1279" y="1001"/>
                    <a:pt x="1279" y="1001"/>
                    <a:pt x="1279" y="1001"/>
                  </a:cubicBezTo>
                  <a:cubicBezTo>
                    <a:pt x="1407" y="895"/>
                    <a:pt x="1450" y="703"/>
                    <a:pt x="1343" y="575"/>
                  </a:cubicBezTo>
                  <a:cubicBezTo>
                    <a:pt x="1236" y="427"/>
                    <a:pt x="1045" y="405"/>
                    <a:pt x="895" y="490"/>
                  </a:cubicBezTo>
                  <a:cubicBezTo>
                    <a:pt x="171" y="1023"/>
                    <a:pt x="171" y="1023"/>
                    <a:pt x="171" y="1023"/>
                  </a:cubicBezTo>
                  <a:cubicBezTo>
                    <a:pt x="43" y="1130"/>
                    <a:pt x="0" y="1321"/>
                    <a:pt x="107" y="1470"/>
                  </a:cubicBezTo>
                  <a:cubicBezTo>
                    <a:pt x="213" y="1620"/>
                    <a:pt x="405" y="1641"/>
                    <a:pt x="554" y="1535"/>
                  </a:cubicBezTo>
                  <a:cubicBezTo>
                    <a:pt x="619" y="1492"/>
                    <a:pt x="619" y="1492"/>
                    <a:pt x="619" y="1492"/>
                  </a:cubicBezTo>
                  <a:cubicBezTo>
                    <a:pt x="874" y="1811"/>
                    <a:pt x="874" y="1811"/>
                    <a:pt x="874" y="1811"/>
                  </a:cubicBezTo>
                  <a:cubicBezTo>
                    <a:pt x="363" y="2344"/>
                    <a:pt x="43" y="3069"/>
                    <a:pt x="43" y="3856"/>
                  </a:cubicBezTo>
                  <a:cubicBezTo>
                    <a:pt x="43" y="5496"/>
                    <a:pt x="1386" y="6839"/>
                    <a:pt x="3047" y="6839"/>
                  </a:cubicBezTo>
                  <a:cubicBezTo>
                    <a:pt x="4688" y="6839"/>
                    <a:pt x="6031" y="5496"/>
                    <a:pt x="6031" y="3856"/>
                  </a:cubicBezTo>
                  <a:cubicBezTo>
                    <a:pt x="6031" y="3069"/>
                    <a:pt x="5733" y="2344"/>
                    <a:pt x="5221" y="1811"/>
                  </a:cubicBezTo>
                  <a:lnTo>
                    <a:pt x="5456" y="1492"/>
                  </a:lnTo>
                  <a:close/>
                  <a:moveTo>
                    <a:pt x="5306" y="3856"/>
                  </a:moveTo>
                  <a:lnTo>
                    <a:pt x="5306" y="3856"/>
                  </a:lnTo>
                  <a:cubicBezTo>
                    <a:pt x="5306" y="5113"/>
                    <a:pt x="4305" y="6136"/>
                    <a:pt x="3047" y="6136"/>
                  </a:cubicBezTo>
                  <a:cubicBezTo>
                    <a:pt x="1791" y="6136"/>
                    <a:pt x="768" y="5113"/>
                    <a:pt x="768" y="3856"/>
                  </a:cubicBezTo>
                  <a:cubicBezTo>
                    <a:pt x="768" y="2599"/>
                    <a:pt x="1791" y="1577"/>
                    <a:pt x="3047" y="1577"/>
                  </a:cubicBezTo>
                  <a:cubicBezTo>
                    <a:pt x="4305" y="1577"/>
                    <a:pt x="5306" y="2599"/>
                    <a:pt x="5306" y="38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733291" y="3362198"/>
              <a:ext cx="119018" cy="118872"/>
            </a:xfrm>
            <a:custGeom>
              <a:avLst/>
              <a:gdLst/>
              <a:ahLst/>
              <a:cxnLst/>
              <a:rect l="l" t="t" r="r" b="b"/>
              <a:pathLst>
                <a:path w="3624" h="3622" extrusionOk="0">
                  <a:moveTo>
                    <a:pt x="3623" y="1810"/>
                  </a:moveTo>
                  <a:lnTo>
                    <a:pt x="3623" y="1810"/>
                  </a:lnTo>
                  <a:cubicBezTo>
                    <a:pt x="3623" y="2811"/>
                    <a:pt x="2813" y="3621"/>
                    <a:pt x="1811" y="3621"/>
                  </a:cubicBezTo>
                  <a:cubicBezTo>
                    <a:pt x="810" y="3621"/>
                    <a:pt x="0" y="2811"/>
                    <a:pt x="0" y="1810"/>
                  </a:cubicBezTo>
                  <a:cubicBezTo>
                    <a:pt x="0" y="809"/>
                    <a:pt x="810" y="0"/>
                    <a:pt x="1811" y="0"/>
                  </a:cubicBezTo>
                  <a:cubicBezTo>
                    <a:pt x="2813" y="0"/>
                    <a:pt x="3623" y="809"/>
                    <a:pt x="3623" y="181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xent 1">
      <a:dk1>
        <a:srgbClr val="1C1C1C"/>
      </a:dk1>
      <a:lt1>
        <a:srgbClr val="FFFFFF"/>
      </a:lt1>
      <a:dk2>
        <a:srgbClr val="093E57"/>
      </a:dk2>
      <a:lt2>
        <a:srgbClr val="FEFFFF"/>
      </a:lt2>
      <a:accent1>
        <a:srgbClr val="2A83A1"/>
      </a:accent1>
      <a:accent2>
        <a:srgbClr val="BD2B3A"/>
      </a:accent2>
      <a:accent3>
        <a:srgbClr val="093E5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Macintosh PowerPoint</Application>
  <PresentationFormat>Widescreen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Arial</vt:lpstr>
      <vt:lpstr>Roboto Medium</vt:lpstr>
      <vt:lpstr>Roboto</vt:lpstr>
      <vt:lpstr>Times New Roman</vt:lpstr>
      <vt:lpstr>Roboto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caroline.linder.mcneill@gmail.com</dc:creator>
  <cp:lastModifiedBy>Jordan  Aleman</cp:lastModifiedBy>
  <cp:revision>1</cp:revision>
  <dcterms:created xsi:type="dcterms:W3CDTF">2022-05-12T18:22:04Z</dcterms:created>
  <dcterms:modified xsi:type="dcterms:W3CDTF">2022-10-28T14:54:32Z</dcterms:modified>
</cp:coreProperties>
</file>